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6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9" r:id="rId10"/>
    <p:sldId id="267" r:id="rId11"/>
    <p:sldId id="264" r:id="rId12"/>
    <p:sldId id="268" r:id="rId13"/>
    <p:sldId id="265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D0CC2-48EB-4717-BF16-D5E1CB800C8D}" v="261" dt="2019-07-16T05:47:30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Urzua Gonzalez" userId="66130e50c90fb94d" providerId="LiveId" clId="{413D0CC2-48EB-4717-BF16-D5E1CB800C8D}"/>
    <pc:docChg chg="undo custSel mod addSld delSld modSld sldOrd">
      <pc:chgData name="David Urzua Gonzalez" userId="66130e50c90fb94d" providerId="LiveId" clId="{413D0CC2-48EB-4717-BF16-D5E1CB800C8D}" dt="2019-07-16T05:47:59.967" v="1856" actId="313"/>
      <pc:docMkLst>
        <pc:docMk/>
      </pc:docMkLst>
      <pc:sldChg chg="addSp delSp modSp">
        <pc:chgData name="David Urzua Gonzalez" userId="66130e50c90fb94d" providerId="LiveId" clId="{413D0CC2-48EB-4717-BF16-D5E1CB800C8D}" dt="2019-07-16T05:17:06.244" v="1643" actId="478"/>
        <pc:sldMkLst>
          <pc:docMk/>
          <pc:sldMk cId="953509307" sldId="261"/>
        </pc:sldMkLst>
        <pc:spChg chg="mod">
          <ac:chgData name="David Urzua Gonzalez" userId="66130e50c90fb94d" providerId="LiveId" clId="{413D0CC2-48EB-4717-BF16-D5E1CB800C8D}" dt="2019-07-16T05:14:23.839" v="1551" actId="14100"/>
          <ac:spMkLst>
            <pc:docMk/>
            <pc:sldMk cId="953509307" sldId="261"/>
            <ac:spMk id="2" creationId="{3346D169-28F7-45C8-AF0E-F73FFC4F54DE}"/>
          </ac:spMkLst>
        </pc:spChg>
        <pc:spChg chg="add del mod">
          <ac:chgData name="David Urzua Gonzalez" userId="66130e50c90fb94d" providerId="LiveId" clId="{413D0CC2-48EB-4717-BF16-D5E1CB800C8D}" dt="2019-07-16T05:16:32.483" v="1617" actId="478"/>
          <ac:spMkLst>
            <pc:docMk/>
            <pc:sldMk cId="953509307" sldId="261"/>
            <ac:spMk id="6" creationId="{8A4557C1-5B02-4EDC-86A0-96B4944F4B4C}"/>
          </ac:spMkLst>
        </pc:spChg>
        <pc:spChg chg="mod">
          <ac:chgData name="David Urzua Gonzalez" userId="66130e50c90fb94d" providerId="LiveId" clId="{413D0CC2-48EB-4717-BF16-D5E1CB800C8D}" dt="2019-07-16T05:14:39.210" v="1556" actId="1076"/>
          <ac:spMkLst>
            <pc:docMk/>
            <pc:sldMk cId="953509307" sldId="261"/>
            <ac:spMk id="9" creationId="{D85E0DDE-9C57-4098-B489-D5EEF94D6691}"/>
          </ac:spMkLst>
        </pc:spChg>
        <pc:spChg chg="mod">
          <ac:chgData name="David Urzua Gonzalez" userId="66130e50c90fb94d" providerId="LiveId" clId="{413D0CC2-48EB-4717-BF16-D5E1CB800C8D}" dt="2019-07-16T05:14:36.386" v="1555" actId="1076"/>
          <ac:spMkLst>
            <pc:docMk/>
            <pc:sldMk cId="953509307" sldId="261"/>
            <ac:spMk id="10" creationId="{6AEE37A4-7691-4A58-8CB6-C8EB7397DDA3}"/>
          </ac:spMkLst>
        </pc:spChg>
        <pc:spChg chg="mod">
          <ac:chgData name="David Urzua Gonzalez" userId="66130e50c90fb94d" providerId="LiveId" clId="{413D0CC2-48EB-4717-BF16-D5E1CB800C8D}" dt="2019-07-16T05:14:59.251" v="1562" actId="1076"/>
          <ac:spMkLst>
            <pc:docMk/>
            <pc:sldMk cId="953509307" sldId="261"/>
            <ac:spMk id="12" creationId="{57DA9691-F837-43A0-BB6E-E9600151170D}"/>
          </ac:spMkLst>
        </pc:spChg>
        <pc:spChg chg="mod">
          <ac:chgData name="David Urzua Gonzalez" userId="66130e50c90fb94d" providerId="LiveId" clId="{413D0CC2-48EB-4717-BF16-D5E1CB800C8D}" dt="2019-07-16T05:16:07.660" v="1615" actId="20577"/>
          <ac:spMkLst>
            <pc:docMk/>
            <pc:sldMk cId="953509307" sldId="261"/>
            <ac:spMk id="13" creationId="{4F5FE501-BEC4-4D43-877C-7E487AA47692}"/>
          </ac:spMkLst>
        </pc:spChg>
        <pc:spChg chg="mod">
          <ac:chgData name="David Urzua Gonzalez" userId="66130e50c90fb94d" providerId="LiveId" clId="{413D0CC2-48EB-4717-BF16-D5E1CB800C8D}" dt="2019-07-16T05:15:50.591" v="1602" actId="1076"/>
          <ac:spMkLst>
            <pc:docMk/>
            <pc:sldMk cId="953509307" sldId="261"/>
            <ac:spMk id="15" creationId="{C20AA55D-FC21-4719-8AF3-F118CAFE8A48}"/>
          </ac:spMkLst>
        </pc:spChg>
        <pc:spChg chg="mod">
          <ac:chgData name="David Urzua Gonzalez" userId="66130e50c90fb94d" providerId="LiveId" clId="{413D0CC2-48EB-4717-BF16-D5E1CB800C8D}" dt="2019-07-16T05:15:45.821" v="1601" actId="1076"/>
          <ac:spMkLst>
            <pc:docMk/>
            <pc:sldMk cId="953509307" sldId="261"/>
            <ac:spMk id="16" creationId="{4542116D-C84C-43B1-AAAC-267A706F8FF9}"/>
          </ac:spMkLst>
        </pc:spChg>
        <pc:spChg chg="add mod">
          <ac:chgData name="David Urzua Gonzalez" userId="66130e50c90fb94d" providerId="LiveId" clId="{413D0CC2-48EB-4717-BF16-D5E1CB800C8D}" dt="2019-07-16T05:15:30.268" v="1595" actId="20577"/>
          <ac:spMkLst>
            <pc:docMk/>
            <pc:sldMk cId="953509307" sldId="261"/>
            <ac:spMk id="17" creationId="{957EFC67-7376-45A8-AA11-DE74C3BEE63C}"/>
          </ac:spMkLst>
        </pc:spChg>
        <pc:spChg chg="add del mod">
          <ac:chgData name="David Urzua Gonzalez" userId="66130e50c90fb94d" providerId="LiveId" clId="{413D0CC2-48EB-4717-BF16-D5E1CB800C8D}" dt="2019-07-16T05:17:06.244" v="1643" actId="478"/>
          <ac:spMkLst>
            <pc:docMk/>
            <pc:sldMk cId="953509307" sldId="261"/>
            <ac:spMk id="19" creationId="{35F6CF2A-B5C7-4897-8C6C-FCDA54D898C3}"/>
          </ac:spMkLst>
        </pc:spChg>
        <pc:spChg chg="add mod">
          <ac:chgData name="David Urzua Gonzalez" userId="66130e50c90fb94d" providerId="LiveId" clId="{413D0CC2-48EB-4717-BF16-D5E1CB800C8D}" dt="2019-07-16T05:16:59.060" v="1642" actId="20577"/>
          <ac:spMkLst>
            <pc:docMk/>
            <pc:sldMk cId="953509307" sldId="261"/>
            <ac:spMk id="24" creationId="{181435D7-F4EB-41AE-B365-7F7554A4803F}"/>
          </ac:spMkLst>
        </pc:spChg>
        <pc:picChg chg="add del mod">
          <ac:chgData name="David Urzua Gonzalez" userId="66130e50c90fb94d" providerId="LiveId" clId="{413D0CC2-48EB-4717-BF16-D5E1CB800C8D}" dt="2019-07-16T05:16:32.483" v="1617" actId="478"/>
          <ac:picMkLst>
            <pc:docMk/>
            <pc:sldMk cId="953509307" sldId="261"/>
            <ac:picMk id="4" creationId="{F10013C2-ACDD-4ED9-BDBB-DF92FA785D8F}"/>
          </ac:picMkLst>
        </pc:picChg>
        <pc:picChg chg="mod">
          <ac:chgData name="David Urzua Gonzalez" userId="66130e50c90fb94d" providerId="LiveId" clId="{413D0CC2-48EB-4717-BF16-D5E1CB800C8D}" dt="2019-07-16T05:14:26.063" v="1552" actId="1076"/>
          <ac:picMkLst>
            <pc:docMk/>
            <pc:sldMk cId="953509307" sldId="261"/>
            <ac:picMk id="5" creationId="{BA2538F6-9AEA-4B38-B941-F5BD2D39137E}"/>
          </ac:picMkLst>
        </pc:picChg>
        <pc:picChg chg="mod">
          <ac:chgData name="David Urzua Gonzalez" userId="66130e50c90fb94d" providerId="LiveId" clId="{413D0CC2-48EB-4717-BF16-D5E1CB800C8D}" dt="2019-07-16T05:14:32.664" v="1554" actId="1076"/>
          <ac:picMkLst>
            <pc:docMk/>
            <pc:sldMk cId="953509307" sldId="261"/>
            <ac:picMk id="8" creationId="{C89CD125-FDD7-4DC3-9DA9-9E0BA4005621}"/>
          </ac:picMkLst>
        </pc:picChg>
        <pc:picChg chg="mod">
          <ac:chgData name="David Urzua Gonzalez" userId="66130e50c90fb94d" providerId="LiveId" clId="{413D0CC2-48EB-4717-BF16-D5E1CB800C8D}" dt="2019-07-16T05:14:56.281" v="1561" actId="1076"/>
          <ac:picMkLst>
            <pc:docMk/>
            <pc:sldMk cId="953509307" sldId="261"/>
            <ac:picMk id="11" creationId="{766FD7DF-B253-4F2C-B6D7-68A46372985A}"/>
          </ac:picMkLst>
        </pc:picChg>
        <pc:picChg chg="mod">
          <ac:chgData name="David Urzua Gonzalez" userId="66130e50c90fb94d" providerId="LiveId" clId="{413D0CC2-48EB-4717-BF16-D5E1CB800C8D}" dt="2019-07-16T05:15:56.755" v="1604" actId="1076"/>
          <ac:picMkLst>
            <pc:docMk/>
            <pc:sldMk cId="953509307" sldId="261"/>
            <ac:picMk id="14" creationId="{A2DE041F-0E67-446F-B019-C93CD5D5E712}"/>
          </ac:picMkLst>
        </pc:picChg>
        <pc:picChg chg="add mod">
          <ac:chgData name="David Urzua Gonzalez" userId="66130e50c90fb94d" providerId="LiveId" clId="{413D0CC2-48EB-4717-BF16-D5E1CB800C8D}" dt="2019-07-16T05:16:37.852" v="1619" actId="1076"/>
          <ac:picMkLst>
            <pc:docMk/>
            <pc:sldMk cId="953509307" sldId="261"/>
            <ac:picMk id="18" creationId="{451D72EE-4A40-4480-8028-8CD6708AD419}"/>
          </ac:picMkLst>
        </pc:picChg>
        <pc:picChg chg="mod">
          <ac:chgData name="David Urzua Gonzalez" userId="66130e50c90fb94d" providerId="LiveId" clId="{413D0CC2-48EB-4717-BF16-D5E1CB800C8D}" dt="2019-07-16T05:15:58.701" v="1605" actId="1076"/>
          <ac:picMkLst>
            <pc:docMk/>
            <pc:sldMk cId="953509307" sldId="261"/>
            <ac:picMk id="20" creationId="{1FF7FA5A-396A-4B79-BBBC-C5EEB9CDA264}"/>
          </ac:picMkLst>
        </pc:picChg>
        <pc:picChg chg="mod">
          <ac:chgData name="David Urzua Gonzalez" userId="66130e50c90fb94d" providerId="LiveId" clId="{413D0CC2-48EB-4717-BF16-D5E1CB800C8D}" dt="2019-07-16T05:15:42.715" v="1600" actId="1076"/>
          <ac:picMkLst>
            <pc:docMk/>
            <pc:sldMk cId="953509307" sldId="261"/>
            <ac:picMk id="23" creationId="{626FB24E-AD08-47F3-AB86-CC7F1857D66B}"/>
          </ac:picMkLst>
        </pc:picChg>
        <pc:picChg chg="add mod">
          <ac:chgData name="David Urzua Gonzalez" userId="66130e50c90fb94d" providerId="LiveId" clId="{413D0CC2-48EB-4717-BF16-D5E1CB800C8D}" dt="2019-07-16T05:14:53.474" v="1560" actId="1076"/>
          <ac:picMkLst>
            <pc:docMk/>
            <pc:sldMk cId="953509307" sldId="261"/>
            <ac:picMk id="2050" creationId="{7314CF2F-7956-4EDF-937D-51296D62B6E0}"/>
          </ac:picMkLst>
        </pc:picChg>
      </pc:sldChg>
      <pc:sldChg chg="delSp">
        <pc:chgData name="David Urzua Gonzalez" userId="66130e50c90fb94d" providerId="LiveId" clId="{413D0CC2-48EB-4717-BF16-D5E1CB800C8D}" dt="2019-07-16T02:48:44.085" v="28" actId="478"/>
        <pc:sldMkLst>
          <pc:docMk/>
          <pc:sldMk cId="769516781" sldId="262"/>
        </pc:sldMkLst>
        <pc:spChg chg="del">
          <ac:chgData name="David Urzua Gonzalez" userId="66130e50c90fb94d" providerId="LiveId" clId="{413D0CC2-48EB-4717-BF16-D5E1CB800C8D}" dt="2019-07-16T02:48:44.085" v="28" actId="478"/>
          <ac:spMkLst>
            <pc:docMk/>
            <pc:sldMk cId="769516781" sldId="262"/>
            <ac:spMk id="6" creationId="{9D00713F-B0A4-4569-A56E-89A0201C074F}"/>
          </ac:spMkLst>
        </pc:spChg>
      </pc:sldChg>
      <pc:sldChg chg="modAnim">
        <pc:chgData name="David Urzua Gonzalez" userId="66130e50c90fb94d" providerId="LiveId" clId="{413D0CC2-48EB-4717-BF16-D5E1CB800C8D}" dt="2019-07-16T05:23:06.896" v="1665"/>
        <pc:sldMkLst>
          <pc:docMk/>
          <pc:sldMk cId="4048939908" sldId="263"/>
        </pc:sldMkLst>
      </pc:sldChg>
      <pc:sldChg chg="addSp delSp modSp modAnim">
        <pc:chgData name="David Urzua Gonzalez" userId="66130e50c90fb94d" providerId="LiveId" clId="{413D0CC2-48EB-4717-BF16-D5E1CB800C8D}" dt="2019-07-16T05:25:09.476" v="1681"/>
        <pc:sldMkLst>
          <pc:docMk/>
          <pc:sldMk cId="3929368338" sldId="264"/>
        </pc:sldMkLst>
        <pc:picChg chg="add del mod modCrop">
          <ac:chgData name="David Urzua Gonzalez" userId="66130e50c90fb94d" providerId="LiveId" clId="{413D0CC2-48EB-4717-BF16-D5E1CB800C8D}" dt="2019-07-16T02:56:54.454" v="101" actId="478"/>
          <ac:picMkLst>
            <pc:docMk/>
            <pc:sldMk cId="3929368338" sldId="264"/>
            <ac:picMk id="5" creationId="{B747FABD-49D5-4566-915B-CE6A5B3ABC71}"/>
          </ac:picMkLst>
        </pc:picChg>
        <pc:picChg chg="add mod modCrop">
          <ac:chgData name="David Urzua Gonzalez" userId="66130e50c90fb94d" providerId="LiveId" clId="{413D0CC2-48EB-4717-BF16-D5E1CB800C8D}" dt="2019-07-16T02:57:15.019" v="107" actId="1076"/>
          <ac:picMkLst>
            <pc:docMk/>
            <pc:sldMk cId="3929368338" sldId="264"/>
            <ac:picMk id="7" creationId="{57568492-CDCE-48EE-A92D-292AEED38D8A}"/>
          </ac:picMkLst>
        </pc:picChg>
        <pc:picChg chg="add mod">
          <ac:chgData name="David Urzua Gonzalez" userId="66130e50c90fb94d" providerId="LiveId" clId="{413D0CC2-48EB-4717-BF16-D5E1CB800C8D}" dt="2019-07-16T03:29:21.061" v="214" actId="1076"/>
          <ac:picMkLst>
            <pc:docMk/>
            <pc:sldMk cId="3929368338" sldId="264"/>
            <ac:picMk id="8" creationId="{A2963B37-D253-4673-84F0-9E1E005A79D6}"/>
          </ac:picMkLst>
        </pc:picChg>
        <pc:picChg chg="add mod">
          <ac:chgData name="David Urzua Gonzalez" userId="66130e50c90fb94d" providerId="LiveId" clId="{413D0CC2-48EB-4717-BF16-D5E1CB800C8D}" dt="2019-07-16T03:13:36.227" v="116" actId="1076"/>
          <ac:picMkLst>
            <pc:docMk/>
            <pc:sldMk cId="3929368338" sldId="264"/>
            <ac:picMk id="9" creationId="{04BE0FC0-7653-484A-AE9D-FE44CC4E53C1}"/>
          </ac:picMkLst>
        </pc:picChg>
        <pc:picChg chg="add mod">
          <ac:chgData name="David Urzua Gonzalez" userId="66130e50c90fb94d" providerId="LiveId" clId="{413D0CC2-48EB-4717-BF16-D5E1CB800C8D}" dt="2019-07-16T03:29:16.843" v="213" actId="1076"/>
          <ac:picMkLst>
            <pc:docMk/>
            <pc:sldMk cId="3929368338" sldId="264"/>
            <ac:picMk id="10" creationId="{0ABF7889-85F2-451B-9782-E5B9BF74C26F}"/>
          </ac:picMkLst>
        </pc:picChg>
      </pc:sldChg>
      <pc:sldChg chg="addSp delSp modSp">
        <pc:chgData name="David Urzua Gonzalez" userId="66130e50c90fb94d" providerId="LiveId" clId="{413D0CC2-48EB-4717-BF16-D5E1CB800C8D}" dt="2019-07-16T02:38:37.045" v="18" actId="478"/>
        <pc:sldMkLst>
          <pc:docMk/>
          <pc:sldMk cId="2846599286" sldId="266"/>
        </pc:sldMkLst>
        <pc:spChg chg="mod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2" creationId="{A50D4A46-98DA-4F5B-A71C-1AF698BF3A1D}"/>
          </ac:spMkLst>
        </pc:spChg>
        <pc:spChg chg="mod ord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3" creationId="{C7E67A71-0CD1-4E95-9BBF-5E7B40AF2689}"/>
          </ac:spMkLst>
        </pc:spChg>
        <pc:spChg chg="add del mod">
          <ac:chgData name="David Urzua Gonzalez" userId="66130e50c90fb94d" providerId="LiveId" clId="{413D0CC2-48EB-4717-BF16-D5E1CB800C8D}" dt="2019-07-16T02:37:53.790" v="7" actId="478"/>
          <ac:spMkLst>
            <pc:docMk/>
            <pc:sldMk cId="2846599286" sldId="266"/>
            <ac:spMk id="6" creationId="{4A76925B-B5D2-439D-A1E9-E01B9A16F0B9}"/>
          </ac:spMkLst>
        </pc:spChg>
        <pc:spChg chg="add del mod">
          <ac:chgData name="David Urzua Gonzalez" userId="66130e50c90fb94d" providerId="LiveId" clId="{413D0CC2-48EB-4717-BF16-D5E1CB800C8D}" dt="2019-07-16T02:38:37.045" v="18" actId="478"/>
          <ac:spMkLst>
            <pc:docMk/>
            <pc:sldMk cId="2846599286" sldId="266"/>
            <ac:spMk id="9" creationId="{AB6F37E8-E0F3-4E1F-B539-197172C3ACDC}"/>
          </ac:spMkLst>
        </pc:spChg>
        <pc:spChg chg="add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74" creationId="{19080B67-B754-42DD-A48D-9F9825B8BC74}"/>
          </ac:spMkLst>
        </pc:spChg>
        <pc:spChg chg="add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76" creationId="{3ED1230F-A795-4397-9AB6-7FDC98B726BF}"/>
          </ac:spMkLst>
        </pc:spChg>
        <pc:spChg chg="add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78" creationId="{41182216-581B-4394-806B-79D6D40614F7}"/>
          </ac:spMkLst>
        </pc:spChg>
        <pc:spChg chg="add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80" creationId="{1678ABD2-2F95-4A50-936B-1A18BD7ED4EF}"/>
          </ac:spMkLst>
        </pc:spChg>
        <pc:spChg chg="add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82" creationId="{9C27EDFD-C02F-4070-BDA1-2A0746244CA9}"/>
          </ac:spMkLst>
        </pc:spChg>
        <pc:spChg chg="add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84" creationId="{04C78D19-92E9-4BAF-986C-B007349BE667}"/>
          </ac:spMkLst>
        </pc:spChg>
        <pc:spChg chg="add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86" creationId="{DEEF1D81-170C-4CAD-9246-D18D8D4501E0}"/>
          </ac:spMkLst>
        </pc:spChg>
        <pc:spChg chg="del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2052" creationId="{3CED7894-4F62-4A6C-8DB5-DB5BE08E9C03}"/>
          </ac:spMkLst>
        </pc:spChg>
        <pc:spChg chg="del">
          <ac:chgData name="David Urzua Gonzalez" userId="66130e50c90fb94d" providerId="LiveId" clId="{413D0CC2-48EB-4717-BF16-D5E1CB800C8D}" dt="2019-07-16T02:37:49.639" v="6" actId="26606"/>
          <ac:spMkLst>
            <pc:docMk/>
            <pc:sldMk cId="2846599286" sldId="266"/>
            <ac:spMk id="2053" creationId="{E536F3B4-50F6-4C52-8F76-4EB1214719DC}"/>
          </ac:spMkLst>
        </pc:spChg>
        <pc:picChg chg="add mod">
          <ac:chgData name="David Urzua Gonzalez" userId="66130e50c90fb94d" providerId="LiveId" clId="{413D0CC2-48EB-4717-BF16-D5E1CB800C8D}" dt="2019-07-16T02:38:03.408" v="10" actId="1076"/>
          <ac:picMkLst>
            <pc:docMk/>
            <pc:sldMk cId="2846599286" sldId="266"/>
            <ac:picMk id="5" creationId="{C0ADF7F6-5F32-4397-B46E-65AEE5280F97}"/>
          </ac:picMkLst>
        </pc:picChg>
        <pc:picChg chg="add mod">
          <ac:chgData name="David Urzua Gonzalez" userId="66130e50c90fb94d" providerId="LiveId" clId="{413D0CC2-48EB-4717-BF16-D5E1CB800C8D}" dt="2019-07-16T02:38:33.570" v="17" actId="1076"/>
          <ac:picMkLst>
            <pc:docMk/>
            <pc:sldMk cId="2846599286" sldId="266"/>
            <ac:picMk id="8" creationId="{E078E8C2-0582-46FD-99C3-4FC3BFFA99C9}"/>
          </ac:picMkLst>
        </pc:picChg>
        <pc:picChg chg="del mod ord">
          <ac:chgData name="David Urzua Gonzalez" userId="66130e50c90fb94d" providerId="LiveId" clId="{413D0CC2-48EB-4717-BF16-D5E1CB800C8D}" dt="2019-07-16T02:38:28.765" v="12" actId="478"/>
          <ac:picMkLst>
            <pc:docMk/>
            <pc:sldMk cId="2846599286" sldId="266"/>
            <ac:picMk id="2050" creationId="{72C6349A-8DB0-4DCB-83E5-04BB96D280E2}"/>
          </ac:picMkLst>
        </pc:picChg>
      </pc:sldChg>
      <pc:sldChg chg="addSp delSp modSp add mod ord setBg">
        <pc:chgData name="David Urzua Gonzalez" userId="66130e50c90fb94d" providerId="LiveId" clId="{413D0CC2-48EB-4717-BF16-D5E1CB800C8D}" dt="2019-07-16T02:56:07.628" v="94"/>
        <pc:sldMkLst>
          <pc:docMk/>
          <pc:sldMk cId="3422346953" sldId="267"/>
        </pc:sldMkLst>
        <pc:spChg chg="mod or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2" creationId="{92773113-ABA9-488D-9E29-382FB94587C4}"/>
          </ac:spMkLst>
        </pc:spChg>
        <pc:spChg chg="del">
          <ac:chgData name="David Urzua Gonzalez" userId="66130e50c90fb94d" providerId="LiveId" clId="{413D0CC2-48EB-4717-BF16-D5E1CB800C8D}" dt="2019-07-16T02:54:30.991" v="39" actId="931"/>
          <ac:spMkLst>
            <pc:docMk/>
            <pc:sldMk cId="3422346953" sldId="267"/>
            <ac:spMk id="3" creationId="{D0E1883C-1E32-4961-8745-245F82DE8525}"/>
          </ac:spMkLst>
        </pc:spChg>
        <pc:spChg chg="add del mod">
          <ac:chgData name="David Urzua Gonzalez" userId="66130e50c90fb94d" providerId="LiveId" clId="{413D0CC2-48EB-4717-BF16-D5E1CB800C8D}" dt="2019-07-16T02:55:13.685" v="45" actId="931"/>
          <ac:spMkLst>
            <pc:docMk/>
            <pc:sldMk cId="3422346953" sldId="267"/>
            <ac:spMk id="7" creationId="{0BCB9E86-C84F-449A-BFA5-E2F4AC7FFF8F}"/>
          </ac:spMkLst>
        </pc:spChg>
        <pc:spChg chg="add del">
          <ac:chgData name="David Urzua Gonzalez" userId="66130e50c90fb94d" providerId="LiveId" clId="{413D0CC2-48EB-4717-BF16-D5E1CB800C8D}" dt="2019-07-16T02:55:54.190" v="90" actId="26606"/>
          <ac:spMkLst>
            <pc:docMk/>
            <pc:sldMk cId="3422346953" sldId="267"/>
            <ac:spMk id="14" creationId="{E6C8E6EB-4C59-429B-97E4-72A058CFC4FB}"/>
          </ac:spMkLst>
        </pc:spChg>
        <pc:spChg chg="add del">
          <ac:chgData name="David Urzua Gonzalez" userId="66130e50c90fb94d" providerId="LiveId" clId="{413D0CC2-48EB-4717-BF16-D5E1CB800C8D}" dt="2019-07-16T02:55:54.190" v="90" actId="26606"/>
          <ac:spMkLst>
            <pc:docMk/>
            <pc:sldMk cId="3422346953" sldId="267"/>
            <ac:spMk id="16" creationId="{B5B90362-AFCC-46A9-B41C-A257A8C5B314}"/>
          </ac:spMkLst>
        </pc:spChg>
        <pc:spChg chg="add del">
          <ac:chgData name="David Urzua Gonzalez" userId="66130e50c90fb94d" providerId="LiveId" clId="{413D0CC2-48EB-4717-BF16-D5E1CB800C8D}" dt="2019-07-16T02:55:54.190" v="90" actId="26606"/>
          <ac:spMkLst>
            <pc:docMk/>
            <pc:sldMk cId="3422346953" sldId="267"/>
            <ac:spMk id="18" creationId="{F71EF7F1-38BA-471D-8CD4-2A9AE8E35527}"/>
          </ac:spMkLst>
        </pc:spChg>
        <pc:spChg chg="add del">
          <ac:chgData name="David Urzua Gonzalez" userId="66130e50c90fb94d" providerId="LiveId" clId="{413D0CC2-48EB-4717-BF16-D5E1CB800C8D}" dt="2019-07-16T02:55:54.190" v="90" actId="26606"/>
          <ac:spMkLst>
            <pc:docMk/>
            <pc:sldMk cId="3422346953" sldId="267"/>
            <ac:spMk id="20" creationId="{C0524398-BFB4-4C4A-8317-83B8729F9B26}"/>
          </ac:spMkLst>
        </pc:spChg>
        <pc:spChg chg="add del">
          <ac:chgData name="David Urzua Gonzalez" userId="66130e50c90fb94d" providerId="LiveId" clId="{413D0CC2-48EB-4717-BF16-D5E1CB800C8D}" dt="2019-07-16T02:55:54.190" v="90" actId="26606"/>
          <ac:spMkLst>
            <pc:docMk/>
            <pc:sldMk cId="3422346953" sldId="267"/>
            <ac:spMk id="22" creationId="{875485B9-8EE1-447A-9C08-F7D6B532A8CF}"/>
          </ac:spMkLst>
        </pc:spChg>
        <pc:spChg chg="add del">
          <ac:chgData name="David Urzua Gonzalez" userId="66130e50c90fb94d" providerId="LiveId" clId="{413D0CC2-48EB-4717-BF16-D5E1CB800C8D}" dt="2019-07-16T02:55:54.190" v="90" actId="26606"/>
          <ac:spMkLst>
            <pc:docMk/>
            <pc:sldMk cId="3422346953" sldId="267"/>
            <ac:spMk id="24" creationId="{9A180D45-F46B-4484-A254-575E30AFF4FA}"/>
          </ac:spMkLst>
        </pc:spChg>
        <pc:spChg chg="add del">
          <ac:chgData name="David Urzua Gonzalez" userId="66130e50c90fb94d" providerId="LiveId" clId="{413D0CC2-48EB-4717-BF16-D5E1CB800C8D}" dt="2019-07-16T02:55:54.190" v="90" actId="26606"/>
          <ac:spMkLst>
            <pc:docMk/>
            <pc:sldMk cId="3422346953" sldId="267"/>
            <ac:spMk id="26" creationId="{B963707F-B98C-4143-AFCF-D6B56C975C5A}"/>
          </ac:spMkLst>
        </pc:spChg>
        <pc:spChg chg="add del">
          <ac:chgData name="David Urzua Gonzalez" userId="66130e50c90fb94d" providerId="LiveId" clId="{413D0CC2-48EB-4717-BF16-D5E1CB800C8D}" dt="2019-07-16T02:55:54.190" v="90" actId="26606"/>
          <ac:spMkLst>
            <pc:docMk/>
            <pc:sldMk cId="3422346953" sldId="267"/>
            <ac:spMk id="28" creationId="{CD46EC51-3B76-46E4-BE89-8C8E596DBFA4}"/>
          </ac:spMkLst>
        </pc:spChg>
        <pc:spChg chg="add del">
          <ac:chgData name="David Urzua Gonzalez" userId="66130e50c90fb94d" providerId="LiveId" clId="{413D0CC2-48EB-4717-BF16-D5E1CB800C8D}" dt="2019-07-16T02:55:54.190" v="90" actId="26606"/>
          <ac:spMkLst>
            <pc:docMk/>
            <pc:sldMk cId="3422346953" sldId="267"/>
            <ac:spMk id="30" creationId="{919AC6FC-179B-4A36-87D7-DCE1FC55DC63}"/>
          </ac:spMkLst>
        </pc:spChg>
        <pc:spChg chg="add del">
          <ac:chgData name="David Urzua Gonzalez" userId="66130e50c90fb94d" providerId="LiveId" clId="{413D0CC2-48EB-4717-BF16-D5E1CB800C8D}" dt="2019-07-16T02:55:55.427" v="92" actId="26606"/>
          <ac:spMkLst>
            <pc:docMk/>
            <pc:sldMk cId="3422346953" sldId="267"/>
            <ac:spMk id="32" creationId="{DD651B61-325E-4E73-8445-38B0DE8AAAB6}"/>
          </ac:spMkLst>
        </pc:spChg>
        <pc:spChg chg="add del">
          <ac:chgData name="David Urzua Gonzalez" userId="66130e50c90fb94d" providerId="LiveId" clId="{413D0CC2-48EB-4717-BF16-D5E1CB800C8D}" dt="2019-07-16T02:55:55.427" v="92" actId="26606"/>
          <ac:spMkLst>
            <pc:docMk/>
            <pc:sldMk cId="3422346953" sldId="267"/>
            <ac:spMk id="33" creationId="{B42E5253-D3AC-4AC2-B766-8B34F13C2F5E}"/>
          </ac:spMkLst>
        </pc:spChg>
        <pc:spChg chg="add del">
          <ac:chgData name="David Urzua Gonzalez" userId="66130e50c90fb94d" providerId="LiveId" clId="{413D0CC2-48EB-4717-BF16-D5E1CB800C8D}" dt="2019-07-16T02:55:55.427" v="92" actId="26606"/>
          <ac:spMkLst>
            <pc:docMk/>
            <pc:sldMk cId="3422346953" sldId="267"/>
            <ac:spMk id="34" creationId="{10AE8D57-436A-4073-9A75-15BB5949F8B4}"/>
          </ac:spMkLst>
        </pc:spChg>
        <pc:spChg chg="add del">
          <ac:chgData name="David Urzua Gonzalez" userId="66130e50c90fb94d" providerId="LiveId" clId="{413D0CC2-48EB-4717-BF16-D5E1CB800C8D}" dt="2019-07-16T02:55:55.427" v="92" actId="26606"/>
          <ac:spMkLst>
            <pc:docMk/>
            <pc:sldMk cId="3422346953" sldId="267"/>
            <ac:spMk id="35" creationId="{E2852671-8EB6-4EAF-8AF8-65CF3FD66456}"/>
          </ac:spMkLst>
        </pc:spChg>
        <pc:spChg chg="add del">
          <ac:chgData name="David Urzua Gonzalez" userId="66130e50c90fb94d" providerId="LiveId" clId="{413D0CC2-48EB-4717-BF16-D5E1CB800C8D}" dt="2019-07-16T02:55:55.427" v="92" actId="26606"/>
          <ac:spMkLst>
            <pc:docMk/>
            <pc:sldMk cId="3422346953" sldId="267"/>
            <ac:spMk id="36" creationId="{26B4480E-B7FF-4481-890E-043A69AE6FE2}"/>
          </ac:spMkLst>
        </pc:spChg>
        <pc:spChg chg="add del">
          <ac:chgData name="David Urzua Gonzalez" userId="66130e50c90fb94d" providerId="LiveId" clId="{413D0CC2-48EB-4717-BF16-D5E1CB800C8D}" dt="2019-07-16T02:55:55.427" v="92" actId="26606"/>
          <ac:spMkLst>
            <pc:docMk/>
            <pc:sldMk cId="3422346953" sldId="267"/>
            <ac:spMk id="37" creationId="{8C2840C6-6494-4E12-A428-2012DA7DDF8A}"/>
          </ac:spMkLst>
        </pc:spChg>
        <pc:spChg chg="add del">
          <ac:chgData name="David Urzua Gonzalez" userId="66130e50c90fb94d" providerId="LiveId" clId="{413D0CC2-48EB-4717-BF16-D5E1CB800C8D}" dt="2019-07-16T02:55:55.427" v="92" actId="26606"/>
          <ac:spMkLst>
            <pc:docMk/>
            <pc:sldMk cId="3422346953" sldId="267"/>
            <ac:spMk id="38" creationId="{8CF5084D-B617-4011-8406-A93B64723187}"/>
          </ac:spMkLst>
        </pc:spChg>
        <pc:spChg chg="ad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40" creationId="{E6C8E6EB-4C59-429B-97E4-72A058CFC4FB}"/>
          </ac:spMkLst>
        </pc:spChg>
        <pc:spChg chg="ad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41" creationId="{B5B90362-AFCC-46A9-B41C-A257A8C5B314}"/>
          </ac:spMkLst>
        </pc:spChg>
        <pc:spChg chg="ad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42" creationId="{F71EF7F1-38BA-471D-8CD4-2A9AE8E35527}"/>
          </ac:spMkLst>
        </pc:spChg>
        <pc:spChg chg="ad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43" creationId="{C0524398-BFB4-4C4A-8317-83B8729F9B26}"/>
          </ac:spMkLst>
        </pc:spChg>
        <pc:spChg chg="ad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44" creationId="{875485B9-8EE1-447A-9C08-F7D6B532A8CF}"/>
          </ac:spMkLst>
        </pc:spChg>
        <pc:spChg chg="ad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45" creationId="{9A180D45-F46B-4484-A254-575E30AFF4FA}"/>
          </ac:spMkLst>
        </pc:spChg>
        <pc:spChg chg="ad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46" creationId="{B963707F-B98C-4143-AFCF-D6B56C975C5A}"/>
          </ac:spMkLst>
        </pc:spChg>
        <pc:spChg chg="ad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47" creationId="{CD46EC51-3B76-46E4-BE89-8C8E596DBFA4}"/>
          </ac:spMkLst>
        </pc:spChg>
        <pc:spChg chg="add">
          <ac:chgData name="David Urzua Gonzalez" userId="66130e50c90fb94d" providerId="LiveId" clId="{413D0CC2-48EB-4717-BF16-D5E1CB800C8D}" dt="2019-07-16T02:55:55.455" v="93" actId="26606"/>
          <ac:spMkLst>
            <pc:docMk/>
            <pc:sldMk cId="3422346953" sldId="267"/>
            <ac:spMk id="48" creationId="{919AC6FC-179B-4A36-87D7-DCE1FC55DC63}"/>
          </ac:spMkLst>
        </pc:spChg>
        <pc:picChg chg="add del mod">
          <ac:chgData name="David Urzua Gonzalez" userId="66130e50c90fb94d" providerId="LiveId" clId="{413D0CC2-48EB-4717-BF16-D5E1CB800C8D}" dt="2019-07-16T02:55:08.402" v="44" actId="478"/>
          <ac:picMkLst>
            <pc:docMk/>
            <pc:sldMk cId="3422346953" sldId="267"/>
            <ac:picMk id="5" creationId="{C0E21F82-FF62-47C3-93AF-E8934357C4DD}"/>
          </ac:picMkLst>
        </pc:picChg>
        <pc:picChg chg="add mod">
          <ac:chgData name="David Urzua Gonzalez" userId="66130e50c90fb94d" providerId="LiveId" clId="{413D0CC2-48EB-4717-BF16-D5E1CB800C8D}" dt="2019-07-16T02:55:55.455" v="93" actId="26606"/>
          <ac:picMkLst>
            <pc:docMk/>
            <pc:sldMk cId="3422346953" sldId="267"/>
            <ac:picMk id="9" creationId="{53CE0FEE-FDE0-4251-A487-289965B79A5D}"/>
          </ac:picMkLst>
        </pc:picChg>
      </pc:sldChg>
      <pc:sldChg chg="addSp delSp modSp add ord">
        <pc:chgData name="David Urzua Gonzalez" userId="66130e50c90fb94d" providerId="LiveId" clId="{413D0CC2-48EB-4717-BF16-D5E1CB800C8D}" dt="2019-07-16T02:50:11.231" v="37" actId="1076"/>
        <pc:sldMkLst>
          <pc:docMk/>
          <pc:sldMk cId="1847979827" sldId="268"/>
        </pc:sldMkLst>
        <pc:spChg chg="del">
          <ac:chgData name="David Urzua Gonzalez" userId="66130e50c90fb94d" providerId="LiveId" clId="{413D0CC2-48EB-4717-BF16-D5E1CB800C8D}" dt="2019-07-16T02:41:21.983" v="26" actId="478"/>
          <ac:spMkLst>
            <pc:docMk/>
            <pc:sldMk cId="1847979827" sldId="268"/>
            <ac:spMk id="2" creationId="{71436887-A6CB-4720-B2D5-CDE64B2181BC}"/>
          </ac:spMkLst>
        </pc:spChg>
        <pc:spChg chg="del">
          <ac:chgData name="David Urzua Gonzalez" userId="66130e50c90fb94d" providerId="LiveId" clId="{413D0CC2-48EB-4717-BF16-D5E1CB800C8D}" dt="2019-07-16T02:40:25.631" v="21" actId="931"/>
          <ac:spMkLst>
            <pc:docMk/>
            <pc:sldMk cId="1847979827" sldId="268"/>
            <ac:spMk id="3" creationId="{B2CF0F46-8514-4B04-960B-EB97BE101A4B}"/>
          </ac:spMkLst>
        </pc:spChg>
        <pc:picChg chg="add mod">
          <ac:chgData name="David Urzua Gonzalez" userId="66130e50c90fb94d" providerId="LiveId" clId="{413D0CC2-48EB-4717-BF16-D5E1CB800C8D}" dt="2019-07-16T02:50:11.231" v="37" actId="1076"/>
          <ac:picMkLst>
            <pc:docMk/>
            <pc:sldMk cId="1847979827" sldId="268"/>
            <ac:picMk id="5" creationId="{A2DF2BDC-7021-4785-B6BF-5F4CFE305105}"/>
          </ac:picMkLst>
        </pc:picChg>
      </pc:sldChg>
      <pc:sldChg chg="addSp delSp modSp add">
        <pc:chgData name="David Urzua Gonzalez" userId="66130e50c90fb94d" providerId="LiveId" clId="{413D0CC2-48EB-4717-BF16-D5E1CB800C8D}" dt="2019-07-16T02:50:15.321" v="38" actId="1076"/>
        <pc:sldMkLst>
          <pc:docMk/>
          <pc:sldMk cId="1557777442" sldId="269"/>
        </pc:sldMkLst>
        <pc:spChg chg="del">
          <ac:chgData name="David Urzua Gonzalez" userId="66130e50c90fb94d" providerId="LiveId" clId="{413D0CC2-48EB-4717-BF16-D5E1CB800C8D}" dt="2019-07-16T02:49:34.413" v="34" actId="478"/>
          <ac:spMkLst>
            <pc:docMk/>
            <pc:sldMk cId="1557777442" sldId="269"/>
            <ac:spMk id="2" creationId="{4931E8FF-D842-4FF9-BE37-E915D1C53F58}"/>
          </ac:spMkLst>
        </pc:spChg>
        <pc:spChg chg="del">
          <ac:chgData name="David Urzua Gonzalez" userId="66130e50c90fb94d" providerId="LiveId" clId="{413D0CC2-48EB-4717-BF16-D5E1CB800C8D}" dt="2019-07-16T02:49:20.373" v="32" actId="931"/>
          <ac:spMkLst>
            <pc:docMk/>
            <pc:sldMk cId="1557777442" sldId="269"/>
            <ac:spMk id="3" creationId="{E253EA56-A4BD-4146-87A1-B71568709052}"/>
          </ac:spMkLst>
        </pc:spChg>
        <pc:picChg chg="add mod">
          <ac:chgData name="David Urzua Gonzalez" userId="66130e50c90fb94d" providerId="LiveId" clId="{413D0CC2-48EB-4717-BF16-D5E1CB800C8D}" dt="2019-07-16T02:50:15.321" v="38" actId="1076"/>
          <ac:picMkLst>
            <pc:docMk/>
            <pc:sldMk cId="1557777442" sldId="269"/>
            <ac:picMk id="5" creationId="{04525185-F5E6-4319-9AFF-6967A69F6CE3}"/>
          </ac:picMkLst>
        </pc:picChg>
      </pc:sldChg>
      <pc:sldChg chg="add del">
        <pc:chgData name="David Urzua Gonzalez" userId="66130e50c90fb94d" providerId="LiveId" clId="{413D0CC2-48EB-4717-BF16-D5E1CB800C8D}" dt="2019-07-16T02:48:59.514" v="30" actId="2696"/>
        <pc:sldMkLst>
          <pc:docMk/>
          <pc:sldMk cId="4078311842" sldId="269"/>
        </pc:sldMkLst>
      </pc:sldChg>
      <pc:sldChg chg="addSp delSp modSp add mod setBg modAnim">
        <pc:chgData name="David Urzua Gonzalez" userId="66130e50c90fb94d" providerId="LiveId" clId="{413D0CC2-48EB-4717-BF16-D5E1CB800C8D}" dt="2019-07-16T05:27:50.264" v="1699" actId="1076"/>
        <pc:sldMkLst>
          <pc:docMk/>
          <pc:sldMk cId="2246546510" sldId="270"/>
        </pc:sldMkLst>
        <pc:spChg chg="mo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2" creationId="{45F763EC-FDCE-42D7-AA68-BB2EACF5C0F5}"/>
          </ac:spMkLst>
        </pc:spChg>
        <pc:spChg chg="del">
          <ac:chgData name="David Urzua Gonzalez" userId="66130e50c90fb94d" providerId="LiveId" clId="{413D0CC2-48EB-4717-BF16-D5E1CB800C8D}" dt="2019-07-16T03:16:09.624" v="126"/>
          <ac:spMkLst>
            <pc:docMk/>
            <pc:sldMk cId="2246546510" sldId="270"/>
            <ac:spMk id="3" creationId="{8FD11C42-9D1A-42C6-A269-00F3A1C21AD6}"/>
          </ac:spMkLst>
        </pc:spChg>
        <pc:spChg chg="add mo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9" creationId="{9A2D3610-7F89-4238-87A2-286892CB9A68}"/>
          </ac:spMkLst>
        </pc:spChg>
        <pc:spChg chg="add del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12" creationId="{3CED7894-4F62-4A6C-8DB5-DB5BE08E9C03}"/>
          </ac:spMkLst>
        </pc:spChg>
        <pc:spChg chg="add del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14" creationId="{E536F3B4-50F6-4C52-8F76-4EB1214719DC}"/>
          </ac:spMkLst>
        </pc:spChg>
        <pc:spChg chg="ad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19" creationId="{77F2BB43-1E8B-40A7-9733-9AEE76BFE22A}"/>
          </ac:spMkLst>
        </pc:spChg>
        <pc:spChg chg="ad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21" creationId="{2F2499BD-C67D-4CD4-9747-4DCC7EF1FC2F}"/>
          </ac:spMkLst>
        </pc:spChg>
        <pc:spChg chg="ad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23" creationId="{80D02CAC-A533-4E24-84A6-B3171E16A274}"/>
          </ac:spMkLst>
        </pc:spChg>
        <pc:spChg chg="ad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25" creationId="{44DBAF48-B17B-4AA7-9E99-4EC0C9905827}"/>
          </ac:spMkLst>
        </pc:spChg>
        <pc:spChg chg="ad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27" creationId="{AED77F9C-225F-48F5-AAE9-58E262344376}"/>
          </ac:spMkLst>
        </pc:spChg>
        <pc:spChg chg="ad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29" creationId="{C3B951A0-477E-4D34-B2E5-B986D8043057}"/>
          </ac:spMkLst>
        </pc:spChg>
        <pc:spChg chg="ad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31" creationId="{68847C82-BEFE-4E06-B9FF-E382FA817F77}"/>
          </ac:spMkLst>
        </pc:spChg>
        <pc:spChg chg="ad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33" creationId="{E0BEE108-801A-44BD-8228-85634F52FB5A}"/>
          </ac:spMkLst>
        </pc:spChg>
        <pc:spChg chg="add">
          <ac:chgData name="David Urzua Gonzalez" userId="66130e50c90fb94d" providerId="LiveId" clId="{413D0CC2-48EB-4717-BF16-D5E1CB800C8D}" dt="2019-07-16T03:19:45.305" v="192" actId="26606"/>
          <ac:spMkLst>
            <pc:docMk/>
            <pc:sldMk cId="2246546510" sldId="270"/>
            <ac:spMk id="35" creationId="{C1E852A1-9748-47A9-8914-CEB245CBA425}"/>
          </ac:spMkLst>
        </pc:spChg>
        <pc:picChg chg="add del mod">
          <ac:chgData name="David Urzua Gonzalez" userId="66130e50c90fb94d" providerId="LiveId" clId="{413D0CC2-48EB-4717-BF16-D5E1CB800C8D}" dt="2019-07-16T03:16:32.673" v="129" actId="26606"/>
          <ac:picMkLst>
            <pc:docMk/>
            <pc:sldMk cId="2246546510" sldId="270"/>
            <ac:picMk id="4" creationId="{C0E06564-8835-41C0-B1C4-C72C6AF8DAC9}"/>
          </ac:picMkLst>
        </pc:picChg>
        <pc:picChg chg="add mod">
          <ac:chgData name="David Urzua Gonzalez" userId="66130e50c90fb94d" providerId="LiveId" clId="{413D0CC2-48EB-4717-BF16-D5E1CB800C8D}" dt="2019-07-16T05:27:50.264" v="1699" actId="1076"/>
          <ac:picMkLst>
            <pc:docMk/>
            <pc:sldMk cId="2246546510" sldId="270"/>
            <ac:picMk id="5" creationId="{8A560338-2182-459F-B612-95A449622B4E}"/>
          </ac:picMkLst>
        </pc:picChg>
        <pc:picChg chg="add mod">
          <ac:chgData name="David Urzua Gonzalez" userId="66130e50c90fb94d" providerId="LiveId" clId="{413D0CC2-48EB-4717-BF16-D5E1CB800C8D}" dt="2019-07-16T05:27:09.706" v="1693" actId="1076"/>
          <ac:picMkLst>
            <pc:docMk/>
            <pc:sldMk cId="2246546510" sldId="270"/>
            <ac:picMk id="6" creationId="{557CDB48-CE39-4890-88F7-487C88C0AADB}"/>
          </ac:picMkLst>
        </pc:picChg>
        <pc:picChg chg="add mod">
          <ac:chgData name="David Urzua Gonzalez" userId="66130e50c90fb94d" providerId="LiveId" clId="{413D0CC2-48EB-4717-BF16-D5E1CB800C8D}" dt="2019-07-16T05:27:16.571" v="1695" actId="1076"/>
          <ac:picMkLst>
            <pc:docMk/>
            <pc:sldMk cId="2246546510" sldId="270"/>
            <ac:picMk id="7" creationId="{C0E06564-8835-41C0-B1C4-C72C6AF8DAC9}"/>
          </ac:picMkLst>
        </pc:picChg>
        <pc:picChg chg="add mod">
          <ac:chgData name="David Urzua Gonzalez" userId="66130e50c90fb94d" providerId="LiveId" clId="{413D0CC2-48EB-4717-BF16-D5E1CB800C8D}" dt="2019-07-16T05:27:37.327" v="1696" actId="1076"/>
          <ac:picMkLst>
            <pc:docMk/>
            <pc:sldMk cId="2246546510" sldId="270"/>
            <ac:picMk id="8" creationId="{49F5977E-7656-45C3-81C5-88C92DEC7C8F}"/>
          </ac:picMkLst>
        </pc:picChg>
        <pc:picChg chg="add mod">
          <ac:chgData name="David Urzua Gonzalez" userId="66130e50c90fb94d" providerId="LiveId" clId="{413D0CC2-48EB-4717-BF16-D5E1CB800C8D}" dt="2019-07-16T05:27:42.861" v="1697" actId="1076"/>
          <ac:picMkLst>
            <pc:docMk/>
            <pc:sldMk cId="2246546510" sldId="270"/>
            <ac:picMk id="10" creationId="{2EDC5CEC-F920-4E0C-ACC0-1F564F156E8C}"/>
          </ac:picMkLst>
        </pc:picChg>
        <pc:picChg chg="add mod">
          <ac:chgData name="David Urzua Gonzalez" userId="66130e50c90fb94d" providerId="LiveId" clId="{413D0CC2-48EB-4717-BF16-D5E1CB800C8D}" dt="2019-07-16T05:27:47.261" v="1698" actId="1076"/>
          <ac:picMkLst>
            <pc:docMk/>
            <pc:sldMk cId="2246546510" sldId="270"/>
            <ac:picMk id="11" creationId="{045F1765-7D4F-4B7A-9C04-01A596F38585}"/>
          </ac:picMkLst>
        </pc:picChg>
      </pc:sldChg>
      <pc:sldChg chg="addSp delSp modSp add modAnim">
        <pc:chgData name="David Urzua Gonzalez" userId="66130e50c90fb94d" providerId="LiveId" clId="{413D0CC2-48EB-4717-BF16-D5E1CB800C8D}" dt="2019-07-16T05:31:09.959" v="1721"/>
        <pc:sldMkLst>
          <pc:docMk/>
          <pc:sldMk cId="2607649228" sldId="271"/>
        </pc:sldMkLst>
        <pc:spChg chg="mod">
          <ac:chgData name="David Urzua Gonzalez" userId="66130e50c90fb94d" providerId="LiveId" clId="{413D0CC2-48EB-4717-BF16-D5E1CB800C8D}" dt="2019-07-16T03:29:32.690" v="230" actId="20577"/>
          <ac:spMkLst>
            <pc:docMk/>
            <pc:sldMk cId="2607649228" sldId="271"/>
            <ac:spMk id="2" creationId="{37124ABE-93E8-4107-9C65-C7602893C778}"/>
          </ac:spMkLst>
        </pc:spChg>
        <pc:spChg chg="del">
          <ac:chgData name="David Urzua Gonzalez" userId="66130e50c90fb94d" providerId="LiveId" clId="{413D0CC2-48EB-4717-BF16-D5E1CB800C8D}" dt="2019-07-16T03:28:42.220" v="206" actId="931"/>
          <ac:spMkLst>
            <pc:docMk/>
            <pc:sldMk cId="2607649228" sldId="271"/>
            <ac:spMk id="3" creationId="{2338E654-F4C7-4F07-B9ED-04E0CCE1FAC0}"/>
          </ac:spMkLst>
        </pc:spChg>
        <pc:spChg chg="add del mod">
          <ac:chgData name="David Urzua Gonzalez" userId="66130e50c90fb94d" providerId="LiveId" clId="{413D0CC2-48EB-4717-BF16-D5E1CB800C8D}" dt="2019-07-16T03:28:53.059" v="211" actId="478"/>
          <ac:spMkLst>
            <pc:docMk/>
            <pc:sldMk cId="2607649228" sldId="271"/>
            <ac:spMk id="6" creationId="{63427EAB-DDC2-4368-AF3C-BEF529895F26}"/>
          </ac:spMkLst>
        </pc:spChg>
        <pc:spChg chg="add del mod">
          <ac:chgData name="David Urzua Gonzalez" userId="66130e50c90fb94d" providerId="LiveId" clId="{413D0CC2-48EB-4717-BF16-D5E1CB800C8D}" dt="2019-07-16T03:28:50.442" v="209" actId="478"/>
          <ac:spMkLst>
            <pc:docMk/>
            <pc:sldMk cId="2607649228" sldId="271"/>
            <ac:spMk id="9" creationId="{096443F4-D480-4AF5-ABBD-AAD439CF2A53}"/>
          </ac:spMkLst>
        </pc:spChg>
        <pc:spChg chg="add mod">
          <ac:chgData name="David Urzua Gonzalez" userId="66130e50c90fb94d" providerId="LiveId" clId="{413D0CC2-48EB-4717-BF16-D5E1CB800C8D}" dt="2019-07-16T03:36:08.612" v="308"/>
          <ac:spMkLst>
            <pc:docMk/>
            <pc:sldMk cId="2607649228" sldId="271"/>
            <ac:spMk id="12" creationId="{FE0F7122-EE7A-4C64-9D3E-ECBFEEF87157}"/>
          </ac:spMkLst>
        </pc:spChg>
        <pc:picChg chg="add mod">
          <ac:chgData name="David Urzua Gonzalez" userId="66130e50c90fb94d" providerId="LiveId" clId="{413D0CC2-48EB-4717-BF16-D5E1CB800C8D}" dt="2019-07-16T03:29:38.959" v="232" actId="1076"/>
          <ac:picMkLst>
            <pc:docMk/>
            <pc:sldMk cId="2607649228" sldId="271"/>
            <ac:picMk id="5" creationId="{20BD423E-208C-4985-8453-4CB9CA94CA22}"/>
          </ac:picMkLst>
        </pc:picChg>
        <pc:picChg chg="add del mod">
          <ac:chgData name="David Urzua Gonzalez" userId="66130e50c90fb94d" providerId="LiveId" clId="{413D0CC2-48EB-4717-BF16-D5E1CB800C8D}" dt="2019-07-16T03:29:25.707" v="215" actId="478"/>
          <ac:picMkLst>
            <pc:docMk/>
            <pc:sldMk cId="2607649228" sldId="271"/>
            <ac:picMk id="8" creationId="{12FBA927-4177-4E72-BAF0-56DACC7F2A3C}"/>
          </ac:picMkLst>
        </pc:picChg>
        <pc:picChg chg="add mod">
          <ac:chgData name="David Urzua Gonzalez" userId="66130e50c90fb94d" providerId="LiveId" clId="{413D0CC2-48EB-4717-BF16-D5E1CB800C8D}" dt="2019-07-16T05:29:09.493" v="1702" actId="1076"/>
          <ac:picMkLst>
            <pc:docMk/>
            <pc:sldMk cId="2607649228" sldId="271"/>
            <ac:picMk id="10" creationId="{4C74E566-790C-4649-B31F-7098E4CC1B86}"/>
          </ac:picMkLst>
        </pc:picChg>
        <pc:picChg chg="add mod">
          <ac:chgData name="David Urzua Gonzalez" userId="66130e50c90fb94d" providerId="LiveId" clId="{413D0CC2-48EB-4717-BF16-D5E1CB800C8D}" dt="2019-07-16T05:29:12.610" v="1703" actId="1076"/>
          <ac:picMkLst>
            <pc:docMk/>
            <pc:sldMk cId="2607649228" sldId="271"/>
            <ac:picMk id="11" creationId="{2869D82C-1912-4E78-801E-3119B2C10E9C}"/>
          </ac:picMkLst>
        </pc:picChg>
        <pc:picChg chg="add del mod modCrop">
          <ac:chgData name="David Urzua Gonzalez" userId="66130e50c90fb94d" providerId="LiveId" clId="{413D0CC2-48EB-4717-BF16-D5E1CB800C8D}" dt="2019-07-16T03:36:17.493" v="310"/>
          <ac:picMkLst>
            <pc:docMk/>
            <pc:sldMk cId="2607649228" sldId="271"/>
            <ac:picMk id="14" creationId="{0BBE1540-7F61-42AD-9525-20E6F0058324}"/>
          </ac:picMkLst>
        </pc:picChg>
        <pc:picChg chg="add del mod modCrop">
          <ac:chgData name="David Urzua Gonzalez" userId="66130e50c90fb94d" providerId="LiveId" clId="{413D0CC2-48EB-4717-BF16-D5E1CB800C8D}" dt="2019-07-16T03:36:17.493" v="310"/>
          <ac:picMkLst>
            <pc:docMk/>
            <pc:sldMk cId="2607649228" sldId="271"/>
            <ac:picMk id="16" creationId="{C69F8B66-E78F-4692-A174-AB4F42C234C6}"/>
          </ac:picMkLst>
        </pc:picChg>
        <pc:picChg chg="add del mod modCrop">
          <ac:chgData name="David Urzua Gonzalez" userId="66130e50c90fb94d" providerId="LiveId" clId="{413D0CC2-48EB-4717-BF16-D5E1CB800C8D}" dt="2019-07-16T03:36:17.493" v="310"/>
          <ac:picMkLst>
            <pc:docMk/>
            <pc:sldMk cId="2607649228" sldId="271"/>
            <ac:picMk id="18" creationId="{17056F0C-6EC4-4E36-915D-746F1B80F5DE}"/>
          </ac:picMkLst>
        </pc:picChg>
        <pc:picChg chg="add del mod modCrop">
          <ac:chgData name="David Urzua Gonzalez" userId="66130e50c90fb94d" providerId="LiveId" clId="{413D0CC2-48EB-4717-BF16-D5E1CB800C8D}" dt="2019-07-16T03:36:17.493" v="310"/>
          <ac:picMkLst>
            <pc:docMk/>
            <pc:sldMk cId="2607649228" sldId="271"/>
            <ac:picMk id="20" creationId="{81FB1496-A5B9-4CD7-913B-1E27342E57E5}"/>
          </ac:picMkLst>
        </pc:picChg>
      </pc:sldChg>
      <pc:sldChg chg="addSp delSp modSp add mod setBg">
        <pc:chgData name="David Urzua Gonzalez" userId="66130e50c90fb94d" providerId="LiveId" clId="{413D0CC2-48EB-4717-BF16-D5E1CB800C8D}" dt="2019-07-16T03:36:27.790" v="314" actId="26606"/>
        <pc:sldMkLst>
          <pc:docMk/>
          <pc:sldMk cId="39958508" sldId="272"/>
        </pc:sldMkLst>
        <pc:spChg chg="mod">
          <ac:chgData name="David Urzua Gonzalez" userId="66130e50c90fb94d" providerId="LiveId" clId="{413D0CC2-48EB-4717-BF16-D5E1CB800C8D}" dt="2019-07-16T03:36:27.790" v="314" actId="26606"/>
          <ac:spMkLst>
            <pc:docMk/>
            <pc:sldMk cId="39958508" sldId="272"/>
            <ac:spMk id="2" creationId="{F0F524CB-1652-4523-8E24-142EBDDA05D1}"/>
          </ac:spMkLst>
        </pc:spChg>
        <pc:spChg chg="del">
          <ac:chgData name="David Urzua Gonzalez" userId="66130e50c90fb94d" providerId="LiveId" clId="{413D0CC2-48EB-4717-BF16-D5E1CB800C8D}" dt="2019-07-16T03:36:22.858" v="313" actId="478"/>
          <ac:spMkLst>
            <pc:docMk/>
            <pc:sldMk cId="39958508" sldId="272"/>
            <ac:spMk id="3" creationId="{CE3A5C52-76CA-4FC8-9F7E-04CAF6E6E748}"/>
          </ac:spMkLst>
        </pc:spChg>
        <pc:spChg chg="add">
          <ac:chgData name="David Urzua Gonzalez" userId="66130e50c90fb94d" providerId="LiveId" clId="{413D0CC2-48EB-4717-BF16-D5E1CB800C8D}" dt="2019-07-16T03:36:27.790" v="314" actId="26606"/>
          <ac:spMkLst>
            <pc:docMk/>
            <pc:sldMk cId="39958508" sldId="272"/>
            <ac:spMk id="12" creationId="{36488705-FACC-4B3A-930C-DFCD0623085A}"/>
          </ac:spMkLst>
        </pc:spChg>
        <pc:spChg chg="add">
          <ac:chgData name="David Urzua Gonzalez" userId="66130e50c90fb94d" providerId="LiveId" clId="{413D0CC2-48EB-4717-BF16-D5E1CB800C8D}" dt="2019-07-16T03:36:27.790" v="314" actId="26606"/>
          <ac:spMkLst>
            <pc:docMk/>
            <pc:sldMk cId="39958508" sldId="272"/>
            <ac:spMk id="14" creationId="{2F92A693-C11D-4258-BD5A-51F263108C12}"/>
          </ac:spMkLst>
        </pc:spChg>
        <pc:spChg chg="add">
          <ac:chgData name="David Urzua Gonzalez" userId="66130e50c90fb94d" providerId="LiveId" clId="{413D0CC2-48EB-4717-BF16-D5E1CB800C8D}" dt="2019-07-16T03:36:27.790" v="314" actId="26606"/>
          <ac:spMkLst>
            <pc:docMk/>
            <pc:sldMk cId="39958508" sldId="272"/>
            <ac:spMk id="16" creationId="{EC1A7C75-82D3-40B8-BB33-CF1FC3BBE121}"/>
          </ac:spMkLst>
        </pc:spChg>
        <pc:spChg chg="add">
          <ac:chgData name="David Urzua Gonzalez" userId="66130e50c90fb94d" providerId="LiveId" clId="{413D0CC2-48EB-4717-BF16-D5E1CB800C8D}" dt="2019-07-16T03:36:27.790" v="314" actId="26606"/>
          <ac:spMkLst>
            <pc:docMk/>
            <pc:sldMk cId="39958508" sldId="272"/>
            <ac:spMk id="18" creationId="{96CAEEC9-2A71-4D1A-A998-D8831EC8C64E}"/>
          </ac:spMkLst>
        </pc:spChg>
        <pc:spChg chg="add">
          <ac:chgData name="David Urzua Gonzalez" userId="66130e50c90fb94d" providerId="LiveId" clId="{413D0CC2-48EB-4717-BF16-D5E1CB800C8D}" dt="2019-07-16T03:36:27.790" v="314" actId="26606"/>
          <ac:spMkLst>
            <pc:docMk/>
            <pc:sldMk cId="39958508" sldId="272"/>
            <ac:spMk id="20" creationId="{D6D7A0BC-0046-4CAA-8E7F-DCAFE511EA0E}"/>
          </ac:spMkLst>
        </pc:spChg>
        <pc:spChg chg="add">
          <ac:chgData name="David Urzua Gonzalez" userId="66130e50c90fb94d" providerId="LiveId" clId="{413D0CC2-48EB-4717-BF16-D5E1CB800C8D}" dt="2019-07-16T03:36:27.790" v="314" actId="26606"/>
          <ac:spMkLst>
            <pc:docMk/>
            <pc:sldMk cId="39958508" sldId="272"/>
            <ac:spMk id="22" creationId="{0EAD1D35-8C9F-4067-A72C-EC2CD53340DE}"/>
          </ac:spMkLst>
        </pc:spChg>
        <pc:spChg chg="add">
          <ac:chgData name="David Urzua Gonzalez" userId="66130e50c90fb94d" providerId="LiveId" clId="{413D0CC2-48EB-4717-BF16-D5E1CB800C8D}" dt="2019-07-16T03:36:27.790" v="314" actId="26606"/>
          <ac:spMkLst>
            <pc:docMk/>
            <pc:sldMk cId="39958508" sldId="272"/>
            <ac:spMk id="24" creationId="{C783DF1C-7B40-44B5-9C82-67464970BD91}"/>
          </ac:spMkLst>
        </pc:spChg>
        <pc:picChg chg="add mod">
          <ac:chgData name="David Urzua Gonzalez" userId="66130e50c90fb94d" providerId="LiveId" clId="{413D0CC2-48EB-4717-BF16-D5E1CB800C8D}" dt="2019-07-16T03:36:27.790" v="314" actId="26606"/>
          <ac:picMkLst>
            <pc:docMk/>
            <pc:sldMk cId="39958508" sldId="272"/>
            <ac:picMk id="4" creationId="{565BAF4C-23A6-4353-A1AB-6DB2F5769190}"/>
          </ac:picMkLst>
        </pc:picChg>
        <pc:picChg chg="add mod">
          <ac:chgData name="David Urzua Gonzalez" userId="66130e50c90fb94d" providerId="LiveId" clId="{413D0CC2-48EB-4717-BF16-D5E1CB800C8D}" dt="2019-07-16T03:36:27.790" v="314" actId="26606"/>
          <ac:picMkLst>
            <pc:docMk/>
            <pc:sldMk cId="39958508" sldId="272"/>
            <ac:picMk id="5" creationId="{1D5826DA-6596-44AF-A751-BB0AD0EF8828}"/>
          </ac:picMkLst>
        </pc:picChg>
        <pc:picChg chg="add mod ord">
          <ac:chgData name="David Urzua Gonzalez" userId="66130e50c90fb94d" providerId="LiveId" clId="{413D0CC2-48EB-4717-BF16-D5E1CB800C8D}" dt="2019-07-16T03:36:27.790" v="314" actId="26606"/>
          <ac:picMkLst>
            <pc:docMk/>
            <pc:sldMk cId="39958508" sldId="272"/>
            <ac:picMk id="6" creationId="{4A648662-165B-4E9E-B279-DFC9BB7532B3}"/>
          </ac:picMkLst>
        </pc:picChg>
        <pc:picChg chg="add mod ord">
          <ac:chgData name="David Urzua Gonzalez" userId="66130e50c90fb94d" providerId="LiveId" clId="{413D0CC2-48EB-4717-BF16-D5E1CB800C8D}" dt="2019-07-16T03:36:27.790" v="314" actId="26606"/>
          <ac:picMkLst>
            <pc:docMk/>
            <pc:sldMk cId="39958508" sldId="272"/>
            <ac:picMk id="7" creationId="{F7B6213B-86BF-4FA2-933C-D5B507AEA661}"/>
          </ac:picMkLst>
        </pc:picChg>
      </pc:sldChg>
      <pc:sldChg chg="addSp delSp modSp add modAnim">
        <pc:chgData name="David Urzua Gonzalez" userId="66130e50c90fb94d" providerId="LiveId" clId="{413D0CC2-48EB-4717-BF16-D5E1CB800C8D}" dt="2019-07-16T05:41:59.879" v="1787"/>
        <pc:sldMkLst>
          <pc:docMk/>
          <pc:sldMk cId="607602539" sldId="273"/>
        </pc:sldMkLst>
        <pc:spChg chg="del">
          <ac:chgData name="David Urzua Gonzalez" userId="66130e50c90fb94d" providerId="LiveId" clId="{413D0CC2-48EB-4717-BF16-D5E1CB800C8D}" dt="2019-07-16T03:40:01.841" v="320" actId="478"/>
          <ac:spMkLst>
            <pc:docMk/>
            <pc:sldMk cId="607602539" sldId="273"/>
            <ac:spMk id="2" creationId="{F936DF4C-F786-4BE7-B978-B02EBE8E5498}"/>
          </ac:spMkLst>
        </pc:spChg>
        <pc:spChg chg="del">
          <ac:chgData name="David Urzua Gonzalez" userId="66130e50c90fb94d" providerId="LiveId" clId="{413D0CC2-48EB-4717-BF16-D5E1CB800C8D}" dt="2019-07-16T03:39:57.569" v="318" actId="478"/>
          <ac:spMkLst>
            <pc:docMk/>
            <pc:sldMk cId="607602539" sldId="273"/>
            <ac:spMk id="3" creationId="{2347A697-9574-4B9F-AA84-CFBC4E4E5591}"/>
          </ac:spMkLst>
        </pc:spChg>
        <pc:picChg chg="add mod">
          <ac:chgData name="David Urzua Gonzalez" userId="66130e50c90fb94d" providerId="LiveId" clId="{413D0CC2-48EB-4717-BF16-D5E1CB800C8D}" dt="2019-07-16T03:40:03.937" v="321" actId="1076"/>
          <ac:picMkLst>
            <pc:docMk/>
            <pc:sldMk cId="607602539" sldId="273"/>
            <ac:picMk id="4" creationId="{CAC22601-3134-42D5-A60C-7C06B2E8B1CE}"/>
          </ac:picMkLst>
        </pc:picChg>
        <pc:picChg chg="add mod">
          <ac:chgData name="David Urzua Gonzalez" userId="66130e50c90fb94d" providerId="LiveId" clId="{413D0CC2-48EB-4717-BF16-D5E1CB800C8D}" dt="2019-07-16T03:40:42.853" v="324" actId="14100"/>
          <ac:picMkLst>
            <pc:docMk/>
            <pc:sldMk cId="607602539" sldId="273"/>
            <ac:picMk id="5" creationId="{4BCD8D7D-1A5F-49A2-BC34-C5DD8E98FF0C}"/>
          </ac:picMkLst>
        </pc:picChg>
        <pc:picChg chg="add mod modCrop">
          <ac:chgData name="David Urzua Gonzalez" userId="66130e50c90fb94d" providerId="LiveId" clId="{413D0CC2-48EB-4717-BF16-D5E1CB800C8D}" dt="2019-07-16T05:39:09.748" v="1772" actId="1076"/>
          <ac:picMkLst>
            <pc:docMk/>
            <pc:sldMk cId="607602539" sldId="273"/>
            <ac:picMk id="7" creationId="{1DF7AAEB-5E77-41E4-95DE-B8A37657FB32}"/>
          </ac:picMkLst>
        </pc:picChg>
        <pc:picChg chg="add del mod modCrop">
          <ac:chgData name="David Urzua Gonzalez" userId="66130e50c90fb94d" providerId="LiveId" clId="{413D0CC2-48EB-4717-BF16-D5E1CB800C8D}" dt="2019-07-16T05:39:15.893" v="1773" actId="1076"/>
          <ac:picMkLst>
            <pc:docMk/>
            <pc:sldMk cId="607602539" sldId="273"/>
            <ac:picMk id="8" creationId="{2363A9DE-BD03-4FAA-85E7-56542760CD65}"/>
          </ac:picMkLst>
        </pc:picChg>
        <pc:picChg chg="add mod modCrop">
          <ac:chgData name="David Urzua Gonzalez" userId="66130e50c90fb94d" providerId="LiveId" clId="{413D0CC2-48EB-4717-BF16-D5E1CB800C8D}" dt="2019-07-16T05:39:15.893" v="1773" actId="1076"/>
          <ac:picMkLst>
            <pc:docMk/>
            <pc:sldMk cId="607602539" sldId="273"/>
            <ac:picMk id="9" creationId="{241E54DF-B1B9-4952-B7D7-4C80784B96F3}"/>
          </ac:picMkLst>
        </pc:picChg>
        <pc:picChg chg="add mod">
          <ac:chgData name="David Urzua Gonzalez" userId="66130e50c90fb94d" providerId="LiveId" clId="{413D0CC2-48EB-4717-BF16-D5E1CB800C8D}" dt="2019-07-16T05:39:20.703" v="1774" actId="1076"/>
          <ac:picMkLst>
            <pc:docMk/>
            <pc:sldMk cId="607602539" sldId="273"/>
            <ac:picMk id="10" creationId="{A03CF92F-4C82-4AAB-B589-712276CE327D}"/>
          </ac:picMkLst>
        </pc:picChg>
        <pc:picChg chg="add mod">
          <ac:chgData name="David Urzua Gonzalez" userId="66130e50c90fb94d" providerId="LiveId" clId="{413D0CC2-48EB-4717-BF16-D5E1CB800C8D}" dt="2019-07-16T05:39:20.703" v="1774" actId="1076"/>
          <ac:picMkLst>
            <pc:docMk/>
            <pc:sldMk cId="607602539" sldId="273"/>
            <ac:picMk id="11" creationId="{2FE23FCF-CE0D-43B0-9DC3-E0A670ABBBFD}"/>
          </ac:picMkLst>
        </pc:picChg>
        <pc:picChg chg="add mod modCrop">
          <ac:chgData name="David Urzua Gonzalez" userId="66130e50c90fb94d" providerId="LiveId" clId="{413D0CC2-48EB-4717-BF16-D5E1CB800C8D}" dt="2019-07-16T05:39:25.148" v="1775" actId="1076"/>
          <ac:picMkLst>
            <pc:docMk/>
            <pc:sldMk cId="607602539" sldId="273"/>
            <ac:picMk id="12" creationId="{84B9715E-2B8D-476B-BB0E-4BD915A4C733}"/>
          </ac:picMkLst>
        </pc:picChg>
        <pc:picChg chg="add mod modCrop">
          <ac:chgData name="David Urzua Gonzalez" userId="66130e50c90fb94d" providerId="LiveId" clId="{413D0CC2-48EB-4717-BF16-D5E1CB800C8D}" dt="2019-07-16T05:39:25.148" v="1775" actId="1076"/>
          <ac:picMkLst>
            <pc:docMk/>
            <pc:sldMk cId="607602539" sldId="273"/>
            <ac:picMk id="13" creationId="{3C384992-B6E9-49F8-A588-DC82368E8128}"/>
          </ac:picMkLst>
        </pc:picChg>
      </pc:sldChg>
      <pc:sldChg chg="addSp delSp modSp add modAnim">
        <pc:chgData name="David Urzua Gonzalez" userId="66130e50c90fb94d" providerId="LiveId" clId="{413D0CC2-48EB-4717-BF16-D5E1CB800C8D}" dt="2019-07-16T05:46:50.430" v="1816" actId="1076"/>
        <pc:sldMkLst>
          <pc:docMk/>
          <pc:sldMk cId="1822715556" sldId="274"/>
        </pc:sldMkLst>
        <pc:spChg chg="mod">
          <ac:chgData name="David Urzua Gonzalez" userId="66130e50c90fb94d" providerId="LiveId" clId="{413D0CC2-48EB-4717-BF16-D5E1CB800C8D}" dt="2019-07-16T03:52:00.577" v="396" actId="20577"/>
          <ac:spMkLst>
            <pc:docMk/>
            <pc:sldMk cId="1822715556" sldId="274"/>
            <ac:spMk id="2" creationId="{D6E6F539-5183-4AC3-9DF4-FCFCC2DB1043}"/>
          </ac:spMkLst>
        </pc:spChg>
        <pc:spChg chg="del">
          <ac:chgData name="David Urzua Gonzalez" userId="66130e50c90fb94d" providerId="LiveId" clId="{413D0CC2-48EB-4717-BF16-D5E1CB800C8D}" dt="2019-07-16T03:53:39.823" v="397"/>
          <ac:spMkLst>
            <pc:docMk/>
            <pc:sldMk cId="1822715556" sldId="274"/>
            <ac:spMk id="3" creationId="{86B0DC85-1170-4863-AFAF-5453F76792B3}"/>
          </ac:spMkLst>
        </pc:spChg>
        <pc:spChg chg="add mod">
          <ac:chgData name="David Urzua Gonzalez" userId="66130e50c90fb94d" providerId="LiveId" clId="{413D0CC2-48EB-4717-BF16-D5E1CB800C8D}" dt="2019-07-16T03:55:13.025" v="510" actId="14100"/>
          <ac:spMkLst>
            <pc:docMk/>
            <pc:sldMk cId="1822715556" sldId="274"/>
            <ac:spMk id="5" creationId="{AF9E7553-A243-4E03-8C25-210C74318397}"/>
          </ac:spMkLst>
        </pc:spChg>
        <pc:spChg chg="add mod">
          <ac:chgData name="David Urzua Gonzalez" userId="66130e50c90fb94d" providerId="LiveId" clId="{413D0CC2-48EB-4717-BF16-D5E1CB800C8D}" dt="2019-07-16T05:42:37.186" v="1791" actId="1076"/>
          <ac:spMkLst>
            <pc:docMk/>
            <pc:sldMk cId="1822715556" sldId="274"/>
            <ac:spMk id="7" creationId="{282394F6-2619-4C99-BCEC-161406A5E199}"/>
          </ac:spMkLst>
        </pc:spChg>
        <pc:spChg chg="add mod">
          <ac:chgData name="David Urzua Gonzalez" userId="66130e50c90fb94d" providerId="LiveId" clId="{413D0CC2-48EB-4717-BF16-D5E1CB800C8D}" dt="2019-07-16T04:06:02.552" v="567" actId="1076"/>
          <ac:spMkLst>
            <pc:docMk/>
            <pc:sldMk cId="1822715556" sldId="274"/>
            <ac:spMk id="9" creationId="{846BA4E1-38CA-4F86-99B0-DC09EC99E5B4}"/>
          </ac:spMkLst>
        </pc:spChg>
        <pc:picChg chg="add mod">
          <ac:chgData name="David Urzua Gonzalez" userId="66130e50c90fb94d" providerId="LiveId" clId="{413D0CC2-48EB-4717-BF16-D5E1CB800C8D}" dt="2019-07-16T03:53:43.613" v="398" actId="1076"/>
          <ac:picMkLst>
            <pc:docMk/>
            <pc:sldMk cId="1822715556" sldId="274"/>
            <ac:picMk id="4" creationId="{B8268C60-C081-4D84-A1E0-148B9570DC68}"/>
          </ac:picMkLst>
        </pc:picChg>
        <pc:picChg chg="add mod">
          <ac:chgData name="David Urzua Gonzalez" userId="66130e50c90fb94d" providerId="LiveId" clId="{413D0CC2-48EB-4717-BF16-D5E1CB800C8D}" dt="2019-07-16T05:43:54.588" v="1798" actId="1076"/>
          <ac:picMkLst>
            <pc:docMk/>
            <pc:sldMk cId="1822715556" sldId="274"/>
            <ac:picMk id="6" creationId="{EA52E192-824E-42DC-A463-B122A80E9726}"/>
          </ac:picMkLst>
        </pc:picChg>
        <pc:picChg chg="add mod modCrop">
          <ac:chgData name="David Urzua Gonzalez" userId="66130e50c90fb94d" providerId="LiveId" clId="{413D0CC2-48EB-4717-BF16-D5E1CB800C8D}" dt="2019-07-16T04:05:36.870" v="546" actId="1076"/>
          <ac:picMkLst>
            <pc:docMk/>
            <pc:sldMk cId="1822715556" sldId="274"/>
            <ac:picMk id="8" creationId="{5419BF28-DB91-4146-A78E-8EC3DD7837D4}"/>
          </ac:picMkLst>
        </pc:picChg>
        <pc:picChg chg="add mod modCrop">
          <ac:chgData name="David Urzua Gonzalez" userId="66130e50c90fb94d" providerId="LiveId" clId="{413D0CC2-48EB-4717-BF16-D5E1CB800C8D}" dt="2019-07-16T05:46:50.430" v="1816" actId="1076"/>
          <ac:picMkLst>
            <pc:docMk/>
            <pc:sldMk cId="1822715556" sldId="274"/>
            <ac:picMk id="11" creationId="{547B5ED1-C949-46F3-B3E1-D7E6225D7689}"/>
          </ac:picMkLst>
        </pc:picChg>
        <pc:picChg chg="add mod modCrop">
          <ac:chgData name="David Urzua Gonzalez" userId="66130e50c90fb94d" providerId="LiveId" clId="{413D0CC2-48EB-4717-BF16-D5E1CB800C8D}" dt="2019-07-16T05:46:50.430" v="1816" actId="1076"/>
          <ac:picMkLst>
            <pc:docMk/>
            <pc:sldMk cId="1822715556" sldId="274"/>
            <ac:picMk id="13" creationId="{8F94F977-E246-4719-9B25-A35A8D96CA5D}"/>
          </ac:picMkLst>
        </pc:picChg>
        <pc:picChg chg="add mod modCrop">
          <ac:chgData name="David Urzua Gonzalez" userId="66130e50c90fb94d" providerId="LiveId" clId="{413D0CC2-48EB-4717-BF16-D5E1CB800C8D}" dt="2019-07-16T05:46:50.430" v="1816" actId="1076"/>
          <ac:picMkLst>
            <pc:docMk/>
            <pc:sldMk cId="1822715556" sldId="274"/>
            <ac:picMk id="15" creationId="{2C8B6970-5309-4C08-8001-6ED0A51A2B3B}"/>
          </ac:picMkLst>
        </pc:picChg>
      </pc:sldChg>
      <pc:sldChg chg="addSp modSp add">
        <pc:chgData name="David Urzua Gonzalez" userId="66130e50c90fb94d" providerId="LiveId" clId="{413D0CC2-48EB-4717-BF16-D5E1CB800C8D}" dt="2019-07-16T05:47:49.341" v="1855" actId="1076"/>
        <pc:sldMkLst>
          <pc:docMk/>
          <pc:sldMk cId="968749345" sldId="275"/>
        </pc:sldMkLst>
        <pc:spChg chg="mod">
          <ac:chgData name="David Urzua Gonzalez" userId="66130e50c90fb94d" providerId="LiveId" clId="{413D0CC2-48EB-4717-BF16-D5E1CB800C8D}" dt="2019-07-16T04:20:16.408" v="642" actId="20577"/>
          <ac:spMkLst>
            <pc:docMk/>
            <pc:sldMk cId="968749345" sldId="275"/>
            <ac:spMk id="2" creationId="{CBAF4287-AF23-4B03-8E6F-5C7B03C876AE}"/>
          </ac:spMkLst>
        </pc:spChg>
        <pc:spChg chg="mod">
          <ac:chgData name="David Urzua Gonzalez" userId="66130e50c90fb94d" providerId="LiveId" clId="{413D0CC2-48EB-4717-BF16-D5E1CB800C8D}" dt="2019-07-16T05:47:30.170" v="1818" actId="6549"/>
          <ac:spMkLst>
            <pc:docMk/>
            <pc:sldMk cId="968749345" sldId="275"/>
            <ac:spMk id="3" creationId="{FAFF75B8-C85C-4098-9104-B8C5BDCF5513}"/>
          </ac:spMkLst>
        </pc:spChg>
        <pc:spChg chg="add mod">
          <ac:chgData name="David Urzua Gonzalez" userId="66130e50c90fb94d" providerId="LiveId" clId="{413D0CC2-48EB-4717-BF16-D5E1CB800C8D}" dt="2019-07-16T05:12:05.779" v="1541" actId="1076"/>
          <ac:spMkLst>
            <pc:docMk/>
            <pc:sldMk cId="968749345" sldId="275"/>
            <ac:spMk id="4" creationId="{D9C6CB6A-9D46-4371-B848-B88E6CBF1ED4}"/>
          </ac:spMkLst>
        </pc:spChg>
        <pc:spChg chg="add mod">
          <ac:chgData name="David Urzua Gonzalez" userId="66130e50c90fb94d" providerId="LiveId" clId="{413D0CC2-48EB-4717-BF16-D5E1CB800C8D}" dt="2019-07-16T05:12:03.290" v="1540" actId="1076"/>
          <ac:spMkLst>
            <pc:docMk/>
            <pc:sldMk cId="968749345" sldId="275"/>
            <ac:spMk id="6" creationId="{6E8FD88A-7D3B-4C41-86FB-1D6808859DAC}"/>
          </ac:spMkLst>
        </pc:spChg>
        <pc:spChg chg="add">
          <ac:chgData name="David Urzua Gonzalez" userId="66130e50c90fb94d" providerId="LiveId" clId="{413D0CC2-48EB-4717-BF16-D5E1CB800C8D}" dt="2019-07-16T05:10:21.835" v="1519"/>
          <ac:spMkLst>
            <pc:docMk/>
            <pc:sldMk cId="968749345" sldId="275"/>
            <ac:spMk id="7" creationId="{8F680310-7CC6-457E-BFE7-9AA06DE6C064}"/>
          </ac:spMkLst>
        </pc:spChg>
        <pc:spChg chg="add mod">
          <ac:chgData name="David Urzua Gonzalez" userId="66130e50c90fb94d" providerId="LiveId" clId="{413D0CC2-48EB-4717-BF16-D5E1CB800C8D}" dt="2019-07-16T05:47:49.341" v="1855" actId="1076"/>
          <ac:spMkLst>
            <pc:docMk/>
            <pc:sldMk cId="968749345" sldId="275"/>
            <ac:spMk id="8" creationId="{A44CE947-DA25-4657-9D0C-02A8BBE5EA05}"/>
          </ac:spMkLst>
        </pc:spChg>
        <pc:spChg chg="add mod">
          <ac:chgData name="David Urzua Gonzalez" userId="66130e50c90fb94d" providerId="LiveId" clId="{413D0CC2-48EB-4717-BF16-D5E1CB800C8D}" dt="2019-07-16T05:12:00.592" v="1539" actId="1076"/>
          <ac:spMkLst>
            <pc:docMk/>
            <pc:sldMk cId="968749345" sldId="275"/>
            <ac:spMk id="9" creationId="{80795B82-928F-4B6F-A38C-C0FE16DC7DE6}"/>
          </ac:spMkLst>
        </pc:spChg>
        <pc:spChg chg="add mod">
          <ac:chgData name="David Urzua Gonzalez" userId="66130e50c90fb94d" providerId="LiveId" clId="{413D0CC2-48EB-4717-BF16-D5E1CB800C8D}" dt="2019-07-16T05:11:57.151" v="1538" actId="1076"/>
          <ac:spMkLst>
            <pc:docMk/>
            <pc:sldMk cId="968749345" sldId="275"/>
            <ac:spMk id="10" creationId="{D3154F2D-136B-4EAE-A053-9F807CA553F6}"/>
          </ac:spMkLst>
        </pc:spChg>
        <pc:picChg chg="add mod">
          <ac:chgData name="David Urzua Gonzalez" userId="66130e50c90fb94d" providerId="LiveId" clId="{413D0CC2-48EB-4717-BF16-D5E1CB800C8D}" dt="2019-07-16T05:12:10.614" v="1543" actId="1076"/>
          <ac:picMkLst>
            <pc:docMk/>
            <pc:sldMk cId="968749345" sldId="275"/>
            <ac:picMk id="5" creationId="{CF985019-0876-4C4D-B11B-DA71AA414E64}"/>
          </ac:picMkLst>
        </pc:picChg>
        <pc:picChg chg="add mod">
          <ac:chgData name="David Urzua Gonzalez" userId="66130e50c90fb94d" providerId="LiveId" clId="{413D0CC2-48EB-4717-BF16-D5E1CB800C8D}" dt="2019-07-16T05:12:09.147" v="1542" actId="1076"/>
          <ac:picMkLst>
            <pc:docMk/>
            <pc:sldMk cId="968749345" sldId="275"/>
            <ac:picMk id="1026" creationId="{0D4C1086-4D88-4B2F-8A04-6BF946C24AB7}"/>
          </ac:picMkLst>
        </pc:picChg>
        <pc:picChg chg="add mod">
          <ac:chgData name="David Urzua Gonzalez" userId="66130e50c90fb94d" providerId="LiveId" clId="{413D0CC2-48EB-4717-BF16-D5E1CB800C8D}" dt="2019-07-16T05:09:04.370" v="1512" actId="1076"/>
          <ac:picMkLst>
            <pc:docMk/>
            <pc:sldMk cId="968749345" sldId="275"/>
            <ac:picMk id="1028" creationId="{67D6E7AB-3B0F-453D-87DF-1F22EC8648D9}"/>
          </ac:picMkLst>
        </pc:picChg>
        <pc:picChg chg="add mod">
          <ac:chgData name="David Urzua Gonzalez" userId="66130e50c90fb94d" providerId="LiveId" clId="{413D0CC2-48EB-4717-BF16-D5E1CB800C8D}" dt="2019-07-16T05:10:47.623" v="1522" actId="1076"/>
          <ac:picMkLst>
            <pc:docMk/>
            <pc:sldMk cId="968749345" sldId="275"/>
            <ac:picMk id="1032" creationId="{2A38B6DA-51B2-4AB2-9332-866E201BBCA4}"/>
          </ac:picMkLst>
        </pc:picChg>
        <pc:picChg chg="add mod">
          <ac:chgData name="David Urzua Gonzalez" userId="66130e50c90fb94d" providerId="LiveId" clId="{413D0CC2-48EB-4717-BF16-D5E1CB800C8D}" dt="2019-07-16T05:11:42.394" v="1531" actId="1076"/>
          <ac:picMkLst>
            <pc:docMk/>
            <pc:sldMk cId="968749345" sldId="275"/>
            <ac:picMk id="1034" creationId="{299E036F-3981-4211-9666-E36F3835D1BB}"/>
          </ac:picMkLst>
        </pc:picChg>
      </pc:sldChg>
      <pc:sldChg chg="modSp add">
        <pc:chgData name="David Urzua Gonzalez" userId="66130e50c90fb94d" providerId="LiveId" clId="{413D0CC2-48EB-4717-BF16-D5E1CB800C8D}" dt="2019-07-16T04:37:26.408" v="1051" actId="27636"/>
        <pc:sldMkLst>
          <pc:docMk/>
          <pc:sldMk cId="958368816" sldId="276"/>
        </pc:sldMkLst>
        <pc:spChg chg="mod">
          <ac:chgData name="David Urzua Gonzalez" userId="66130e50c90fb94d" providerId="LiveId" clId="{413D0CC2-48EB-4717-BF16-D5E1CB800C8D}" dt="2019-07-16T04:23:55.303" v="774" actId="20577"/>
          <ac:spMkLst>
            <pc:docMk/>
            <pc:sldMk cId="958368816" sldId="276"/>
            <ac:spMk id="2" creationId="{201D0B33-D1A5-4875-8037-046576C12EA1}"/>
          </ac:spMkLst>
        </pc:spChg>
        <pc:spChg chg="mod">
          <ac:chgData name="David Urzua Gonzalez" userId="66130e50c90fb94d" providerId="LiveId" clId="{413D0CC2-48EB-4717-BF16-D5E1CB800C8D}" dt="2019-07-16T04:37:26.408" v="1051" actId="27636"/>
          <ac:spMkLst>
            <pc:docMk/>
            <pc:sldMk cId="958368816" sldId="276"/>
            <ac:spMk id="3" creationId="{76D9B9A9-AA49-4419-A439-2F01CC8F44B1}"/>
          </ac:spMkLst>
        </pc:spChg>
      </pc:sldChg>
      <pc:sldChg chg="modSp add">
        <pc:chgData name="David Urzua Gonzalez" userId="66130e50c90fb94d" providerId="LiveId" clId="{413D0CC2-48EB-4717-BF16-D5E1CB800C8D}" dt="2019-07-16T05:47:59.967" v="1856" actId="313"/>
        <pc:sldMkLst>
          <pc:docMk/>
          <pc:sldMk cId="3704913960" sldId="277"/>
        </pc:sldMkLst>
        <pc:spChg chg="mod">
          <ac:chgData name="David Urzua Gonzalez" userId="66130e50c90fb94d" providerId="LiveId" clId="{413D0CC2-48EB-4717-BF16-D5E1CB800C8D}" dt="2019-07-16T04:39:04.686" v="1069" actId="313"/>
          <ac:spMkLst>
            <pc:docMk/>
            <pc:sldMk cId="3704913960" sldId="277"/>
            <ac:spMk id="2" creationId="{D82FE119-8EF4-4542-84AD-E3ED7209A75F}"/>
          </ac:spMkLst>
        </pc:spChg>
        <pc:spChg chg="mod">
          <ac:chgData name="David Urzua Gonzalez" userId="66130e50c90fb94d" providerId="LiveId" clId="{413D0CC2-48EB-4717-BF16-D5E1CB800C8D}" dt="2019-07-16T05:47:59.967" v="1856" actId="313"/>
          <ac:spMkLst>
            <pc:docMk/>
            <pc:sldMk cId="3704913960" sldId="277"/>
            <ac:spMk id="3" creationId="{9C93DBD1-1C85-4829-BA08-84AC7BBC2395}"/>
          </ac:spMkLst>
        </pc:spChg>
      </pc:sldChg>
      <pc:sldChg chg="modSp add">
        <pc:chgData name="David Urzua Gonzalez" userId="66130e50c90fb94d" providerId="LiveId" clId="{413D0CC2-48EB-4717-BF16-D5E1CB800C8D}" dt="2019-07-16T05:03:49.465" v="1491" actId="27636"/>
        <pc:sldMkLst>
          <pc:docMk/>
          <pc:sldMk cId="3437962100" sldId="278"/>
        </pc:sldMkLst>
        <pc:spChg chg="mod">
          <ac:chgData name="David Urzua Gonzalez" userId="66130e50c90fb94d" providerId="LiveId" clId="{413D0CC2-48EB-4717-BF16-D5E1CB800C8D}" dt="2019-07-16T04:53:17.013" v="1110" actId="20577"/>
          <ac:spMkLst>
            <pc:docMk/>
            <pc:sldMk cId="3437962100" sldId="278"/>
            <ac:spMk id="2" creationId="{7124E006-78C5-435C-8298-FB251336F0EB}"/>
          </ac:spMkLst>
        </pc:spChg>
        <pc:spChg chg="mod">
          <ac:chgData name="David Urzua Gonzalez" userId="66130e50c90fb94d" providerId="LiveId" clId="{413D0CC2-48EB-4717-BF16-D5E1CB800C8D}" dt="2019-07-16T05:03:49.465" v="1491" actId="27636"/>
          <ac:spMkLst>
            <pc:docMk/>
            <pc:sldMk cId="3437962100" sldId="278"/>
            <ac:spMk id="3" creationId="{5B7F746A-C3BC-4181-B318-6D6F3F627A5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A3E6E2-328E-415C-9136-E8E2DE246F7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7BE24F-2932-4682-A5E7-C98B14863DE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David Urzúa </a:t>
          </a:r>
          <a:endParaRPr lang="en-US" dirty="0"/>
        </a:p>
      </dgm:t>
    </dgm:pt>
    <dgm:pt modelId="{F732DF7F-D0B6-458A-9DB5-B702AF3CADB7}" type="parTrans" cxnId="{71E0AEE1-0E74-4D19-9AC8-6AEC59D11B16}">
      <dgm:prSet/>
      <dgm:spPr/>
      <dgm:t>
        <a:bodyPr/>
        <a:lstStyle/>
        <a:p>
          <a:endParaRPr lang="en-US"/>
        </a:p>
      </dgm:t>
    </dgm:pt>
    <dgm:pt modelId="{1FA9FD58-0798-45F4-92A9-112FF271185B}" type="sibTrans" cxnId="{71E0AEE1-0E74-4D19-9AC8-6AEC59D11B1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49CDBE-DAB2-40F7-B9D3-1B8C84917551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Ingeniero de pruebas funcionales TC1</a:t>
          </a:r>
          <a:endParaRPr lang="en-US"/>
        </a:p>
      </dgm:t>
    </dgm:pt>
    <dgm:pt modelId="{8E7CCD87-4433-4888-89A9-67FEA7088302}" type="parTrans" cxnId="{FE7481CB-7B70-4C14-A17D-DC1BBA692BF6}">
      <dgm:prSet/>
      <dgm:spPr/>
      <dgm:t>
        <a:bodyPr/>
        <a:lstStyle/>
        <a:p>
          <a:endParaRPr lang="en-US"/>
        </a:p>
      </dgm:t>
    </dgm:pt>
    <dgm:pt modelId="{BA08D9A1-7511-41B7-8AA4-0BB0C5B0A5B3}" type="sibTrans" cxnId="{FE7481CB-7B70-4C14-A17D-DC1BBA692B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2FD315A-F868-466B-B1D0-CE3908F6B2DE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Parte de la comunidad AI Continental México. </a:t>
          </a:r>
          <a:endParaRPr lang="en-US"/>
        </a:p>
      </dgm:t>
    </dgm:pt>
    <dgm:pt modelId="{DDBB7E86-9C9B-4763-ABE4-9B632CD2AA9A}" type="parTrans" cxnId="{F75AE5BA-23C8-439A-8366-2577C60B6065}">
      <dgm:prSet/>
      <dgm:spPr/>
      <dgm:t>
        <a:bodyPr/>
        <a:lstStyle/>
        <a:p>
          <a:endParaRPr lang="en-US"/>
        </a:p>
      </dgm:t>
    </dgm:pt>
    <dgm:pt modelId="{69AE73A1-72A0-4ECA-8A11-5EDBB9DB204A}" type="sibTrans" cxnId="{F75AE5BA-23C8-439A-8366-2577C60B60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5E77D8-2225-4F10-B5DF-6F4C384FFA14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David.urzua@continental-corporation.com</a:t>
          </a:r>
          <a:endParaRPr lang="en-US"/>
        </a:p>
      </dgm:t>
    </dgm:pt>
    <dgm:pt modelId="{1755AE6A-6793-4D53-BFBB-61D249F5345B}" type="parTrans" cxnId="{07461956-B9DA-4E52-9953-231A51C9D4F9}">
      <dgm:prSet/>
      <dgm:spPr/>
      <dgm:t>
        <a:bodyPr/>
        <a:lstStyle/>
        <a:p>
          <a:endParaRPr lang="en-US"/>
        </a:p>
      </dgm:t>
    </dgm:pt>
    <dgm:pt modelId="{4EA29782-E79E-43BC-9830-C464D3550575}" type="sibTrans" cxnId="{07461956-B9DA-4E52-9953-231A51C9D4F9}">
      <dgm:prSet/>
      <dgm:spPr/>
      <dgm:t>
        <a:bodyPr/>
        <a:lstStyle/>
        <a:p>
          <a:endParaRPr lang="en-US"/>
        </a:p>
      </dgm:t>
    </dgm:pt>
    <dgm:pt modelId="{CA09FF33-047F-499F-9555-F1ECA9B20E6F}" type="pres">
      <dgm:prSet presAssocID="{B4A3E6E2-328E-415C-9136-E8E2DE246F72}" presName="linear" presStyleCnt="0">
        <dgm:presLayoutVars>
          <dgm:animLvl val="lvl"/>
          <dgm:resizeHandles val="exact"/>
        </dgm:presLayoutVars>
      </dgm:prSet>
      <dgm:spPr/>
    </dgm:pt>
    <dgm:pt modelId="{877ACF04-FCCA-4769-8EB8-F9E89F66A02F}" type="pres">
      <dgm:prSet presAssocID="{8D7BE24F-2932-4682-A5E7-C98B14863D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0DE28F-BBF6-43BF-B1C0-FA277AC72632}" type="pres">
      <dgm:prSet presAssocID="{1FA9FD58-0798-45F4-92A9-112FF271185B}" presName="spacer" presStyleCnt="0"/>
      <dgm:spPr/>
    </dgm:pt>
    <dgm:pt modelId="{9E32900E-A354-4D23-BA8F-80765A00EBA7}" type="pres">
      <dgm:prSet presAssocID="{6749CDBE-DAB2-40F7-B9D3-1B8C849175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E2A9BDD-CF6B-40B2-B3DF-6109C6B335A3}" type="pres">
      <dgm:prSet presAssocID="{BA08D9A1-7511-41B7-8AA4-0BB0C5B0A5B3}" presName="spacer" presStyleCnt="0"/>
      <dgm:spPr/>
    </dgm:pt>
    <dgm:pt modelId="{89F58D50-59D7-4A74-A031-6875903EC2E1}" type="pres">
      <dgm:prSet presAssocID="{22FD315A-F868-466B-B1D0-CE3908F6B2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2E23C0-B30F-4CAB-B168-113C2A2072E8}" type="pres">
      <dgm:prSet presAssocID="{69AE73A1-72A0-4ECA-8A11-5EDBB9DB204A}" presName="spacer" presStyleCnt="0"/>
      <dgm:spPr/>
    </dgm:pt>
    <dgm:pt modelId="{C20A0BE2-7B74-44C8-B807-C2444977BB06}" type="pres">
      <dgm:prSet presAssocID="{1A5E77D8-2225-4F10-B5DF-6F4C384FFA1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6485E07-2A17-4E40-8D94-B8AD511653E8}" type="presOf" srcId="{B4A3E6E2-328E-415C-9136-E8E2DE246F72}" destId="{CA09FF33-047F-499F-9555-F1ECA9B20E6F}" srcOrd="0" destOrd="0" presId="urn:microsoft.com/office/officeart/2005/8/layout/vList2"/>
    <dgm:cxn modelId="{07461956-B9DA-4E52-9953-231A51C9D4F9}" srcId="{B4A3E6E2-328E-415C-9136-E8E2DE246F72}" destId="{1A5E77D8-2225-4F10-B5DF-6F4C384FFA14}" srcOrd="3" destOrd="0" parTransId="{1755AE6A-6793-4D53-BFBB-61D249F5345B}" sibTransId="{4EA29782-E79E-43BC-9830-C464D3550575}"/>
    <dgm:cxn modelId="{298A45B9-F0B5-438B-A698-54ABF5BE49ED}" type="presOf" srcId="{6749CDBE-DAB2-40F7-B9D3-1B8C84917551}" destId="{9E32900E-A354-4D23-BA8F-80765A00EBA7}" srcOrd="0" destOrd="0" presId="urn:microsoft.com/office/officeart/2005/8/layout/vList2"/>
    <dgm:cxn modelId="{F75AE5BA-23C8-439A-8366-2577C60B6065}" srcId="{B4A3E6E2-328E-415C-9136-E8E2DE246F72}" destId="{22FD315A-F868-466B-B1D0-CE3908F6B2DE}" srcOrd="2" destOrd="0" parTransId="{DDBB7E86-9C9B-4763-ABE4-9B632CD2AA9A}" sibTransId="{69AE73A1-72A0-4ECA-8A11-5EDBB9DB204A}"/>
    <dgm:cxn modelId="{251FA1BB-1F02-4529-A6BC-E14984260812}" type="presOf" srcId="{1A5E77D8-2225-4F10-B5DF-6F4C384FFA14}" destId="{C20A0BE2-7B74-44C8-B807-C2444977BB06}" srcOrd="0" destOrd="0" presId="urn:microsoft.com/office/officeart/2005/8/layout/vList2"/>
    <dgm:cxn modelId="{0DC537BC-2070-441A-86A7-BFD7E31BC64F}" type="presOf" srcId="{22FD315A-F868-466B-B1D0-CE3908F6B2DE}" destId="{89F58D50-59D7-4A74-A031-6875903EC2E1}" srcOrd="0" destOrd="0" presId="urn:microsoft.com/office/officeart/2005/8/layout/vList2"/>
    <dgm:cxn modelId="{FE7481CB-7B70-4C14-A17D-DC1BBA692BF6}" srcId="{B4A3E6E2-328E-415C-9136-E8E2DE246F72}" destId="{6749CDBE-DAB2-40F7-B9D3-1B8C84917551}" srcOrd="1" destOrd="0" parTransId="{8E7CCD87-4433-4888-89A9-67FEA7088302}" sibTransId="{BA08D9A1-7511-41B7-8AA4-0BB0C5B0A5B3}"/>
    <dgm:cxn modelId="{71E0AEE1-0E74-4D19-9AC8-6AEC59D11B16}" srcId="{B4A3E6E2-328E-415C-9136-E8E2DE246F72}" destId="{8D7BE24F-2932-4682-A5E7-C98B14863DEF}" srcOrd="0" destOrd="0" parTransId="{F732DF7F-D0B6-458A-9DB5-B702AF3CADB7}" sibTransId="{1FA9FD58-0798-45F4-92A9-112FF271185B}"/>
    <dgm:cxn modelId="{0017BEE1-6635-47E7-9C02-E10E3BF1EA95}" type="presOf" srcId="{8D7BE24F-2932-4682-A5E7-C98B14863DEF}" destId="{877ACF04-FCCA-4769-8EB8-F9E89F66A02F}" srcOrd="0" destOrd="0" presId="urn:microsoft.com/office/officeart/2005/8/layout/vList2"/>
    <dgm:cxn modelId="{5BD2C759-AD60-45D4-8D5E-9E53442A2E50}" type="presParOf" srcId="{CA09FF33-047F-499F-9555-F1ECA9B20E6F}" destId="{877ACF04-FCCA-4769-8EB8-F9E89F66A02F}" srcOrd="0" destOrd="0" presId="urn:microsoft.com/office/officeart/2005/8/layout/vList2"/>
    <dgm:cxn modelId="{C0FE93AF-6798-4E91-B4F7-4EA6939263CD}" type="presParOf" srcId="{CA09FF33-047F-499F-9555-F1ECA9B20E6F}" destId="{FB0DE28F-BBF6-43BF-B1C0-FA277AC72632}" srcOrd="1" destOrd="0" presId="urn:microsoft.com/office/officeart/2005/8/layout/vList2"/>
    <dgm:cxn modelId="{139019C8-55B3-43F2-BBF9-2A7AAA02A1F2}" type="presParOf" srcId="{CA09FF33-047F-499F-9555-F1ECA9B20E6F}" destId="{9E32900E-A354-4D23-BA8F-80765A00EBA7}" srcOrd="2" destOrd="0" presId="urn:microsoft.com/office/officeart/2005/8/layout/vList2"/>
    <dgm:cxn modelId="{AA7395EE-E5E2-40C0-9D0E-B1420313C661}" type="presParOf" srcId="{CA09FF33-047F-499F-9555-F1ECA9B20E6F}" destId="{BE2A9BDD-CF6B-40B2-B3DF-6109C6B335A3}" srcOrd="3" destOrd="0" presId="urn:microsoft.com/office/officeart/2005/8/layout/vList2"/>
    <dgm:cxn modelId="{153F5E4D-93A2-43E2-ACD9-8880254BAAF8}" type="presParOf" srcId="{CA09FF33-047F-499F-9555-F1ECA9B20E6F}" destId="{89F58D50-59D7-4A74-A031-6875903EC2E1}" srcOrd="4" destOrd="0" presId="urn:microsoft.com/office/officeart/2005/8/layout/vList2"/>
    <dgm:cxn modelId="{FB145E7A-A7DF-4B73-BB3A-A29480D0BB44}" type="presParOf" srcId="{CA09FF33-047F-499F-9555-F1ECA9B20E6F}" destId="{4B2E23C0-B30F-4CAB-B168-113C2A2072E8}" srcOrd="5" destOrd="0" presId="urn:microsoft.com/office/officeart/2005/8/layout/vList2"/>
    <dgm:cxn modelId="{5EA8EF23-B4A8-4BB8-8CFB-827CAC4B6AD3}" type="presParOf" srcId="{CA09FF33-047F-499F-9555-F1ECA9B20E6F}" destId="{C20A0BE2-7B74-44C8-B807-C2444977BB0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ACF04-FCCA-4769-8EB8-F9E89F66A02F}">
      <dsp:nvSpPr>
        <dsp:cNvPr id="0" name=""/>
        <dsp:cNvSpPr/>
      </dsp:nvSpPr>
      <dsp:spPr>
        <a:xfrm>
          <a:off x="0" y="824925"/>
          <a:ext cx="7012370" cy="7043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David Urzúa </a:t>
          </a:r>
          <a:endParaRPr lang="en-US" sz="2800" kern="1200" dirty="0"/>
        </a:p>
      </dsp:txBody>
      <dsp:txXfrm>
        <a:off x="34383" y="859308"/>
        <a:ext cx="6943604" cy="635573"/>
      </dsp:txXfrm>
    </dsp:sp>
    <dsp:sp modelId="{9E32900E-A354-4D23-BA8F-80765A00EBA7}">
      <dsp:nvSpPr>
        <dsp:cNvPr id="0" name=""/>
        <dsp:cNvSpPr/>
      </dsp:nvSpPr>
      <dsp:spPr>
        <a:xfrm>
          <a:off x="0" y="1609905"/>
          <a:ext cx="7012370" cy="704339"/>
        </a:xfrm>
        <a:prstGeom prst="roundRect">
          <a:avLst/>
        </a:prstGeom>
        <a:gradFill rotWithShape="0">
          <a:gsLst>
            <a:gs pos="0">
              <a:schemeClr val="accent2">
                <a:hueOff val="-498298"/>
                <a:satOff val="-139"/>
                <a:lumOff val="2353"/>
                <a:alphaOff val="0"/>
                <a:tint val="98000"/>
                <a:lumMod val="110000"/>
              </a:schemeClr>
            </a:gs>
            <a:gs pos="84000">
              <a:schemeClr val="accent2">
                <a:hueOff val="-498298"/>
                <a:satOff val="-139"/>
                <a:lumOff val="235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/>
            <a:t>Ingeniero de pruebas funcionales TC1</a:t>
          </a:r>
          <a:endParaRPr lang="en-US" sz="2800" kern="1200"/>
        </a:p>
      </dsp:txBody>
      <dsp:txXfrm>
        <a:off x="34383" y="1644288"/>
        <a:ext cx="6943604" cy="635573"/>
      </dsp:txXfrm>
    </dsp:sp>
    <dsp:sp modelId="{89F58D50-59D7-4A74-A031-6875903EC2E1}">
      <dsp:nvSpPr>
        <dsp:cNvPr id="0" name=""/>
        <dsp:cNvSpPr/>
      </dsp:nvSpPr>
      <dsp:spPr>
        <a:xfrm>
          <a:off x="0" y="2394885"/>
          <a:ext cx="7012370" cy="704339"/>
        </a:xfrm>
        <a:prstGeom prst="roundRect">
          <a:avLst/>
        </a:prstGeom>
        <a:gradFill rotWithShape="0">
          <a:gsLst>
            <a:gs pos="0">
              <a:schemeClr val="accent2">
                <a:hueOff val="-996595"/>
                <a:satOff val="-279"/>
                <a:lumOff val="4705"/>
                <a:alphaOff val="0"/>
                <a:tint val="98000"/>
                <a:lumMod val="110000"/>
              </a:schemeClr>
            </a:gs>
            <a:gs pos="84000">
              <a:schemeClr val="accent2">
                <a:hueOff val="-996595"/>
                <a:satOff val="-279"/>
                <a:lumOff val="4705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/>
            <a:t>Parte de la comunidad AI Continental México. </a:t>
          </a:r>
          <a:endParaRPr lang="en-US" sz="2800" kern="1200"/>
        </a:p>
      </dsp:txBody>
      <dsp:txXfrm>
        <a:off x="34383" y="2429268"/>
        <a:ext cx="6943604" cy="635573"/>
      </dsp:txXfrm>
    </dsp:sp>
    <dsp:sp modelId="{C20A0BE2-7B74-44C8-B807-C2444977BB06}">
      <dsp:nvSpPr>
        <dsp:cNvPr id="0" name=""/>
        <dsp:cNvSpPr/>
      </dsp:nvSpPr>
      <dsp:spPr>
        <a:xfrm>
          <a:off x="0" y="3179865"/>
          <a:ext cx="7012370" cy="704339"/>
        </a:xfrm>
        <a:prstGeom prst="roundRect">
          <a:avLst/>
        </a:prstGeom>
        <a:gradFill rotWithShape="0">
          <a:gsLst>
            <a:gs pos="0">
              <a:schemeClr val="accent2">
                <a:hueOff val="-1494893"/>
                <a:satOff val="-418"/>
                <a:lumOff val="7058"/>
                <a:alphaOff val="0"/>
                <a:tint val="98000"/>
                <a:lumMod val="110000"/>
              </a:schemeClr>
            </a:gs>
            <a:gs pos="84000">
              <a:schemeClr val="accent2">
                <a:hueOff val="-1494893"/>
                <a:satOff val="-418"/>
                <a:lumOff val="705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/>
            <a:t>David.urzua@continental-corporation.com</a:t>
          </a:r>
          <a:endParaRPr lang="en-US" sz="2800" kern="1200"/>
        </a:p>
      </dsp:txBody>
      <dsp:txXfrm>
        <a:off x="34383" y="3214248"/>
        <a:ext cx="6943604" cy="635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6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8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7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8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6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52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0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5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6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47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980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ctworks.org/neural-networks-social-connections-community-resettlement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algorithmic-society/machine-learning-a-newer-version-of-a-lean-thinking-tool-fbc460074e50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Alzheimer's_disease-neuron_death.gif" TargetMode="Externa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413712/neural-network-why-can-nns-have-identical-structure-in-the-hidden-units-and-sti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Urz/AiContinental" TargetMode="External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en.wikipedia.org/wiki/File:Spotify_logo_horizontal_black.jpg" TargetMode="External"/><Relationship Id="rId3" Type="http://schemas.openxmlformats.org/officeDocument/2006/relationships/hyperlink" Target="https://en.wikipedia.org/wiki/IBM" TargetMode="External"/><Relationship Id="rId7" Type="http://schemas.openxmlformats.org/officeDocument/2006/relationships/hyperlink" Target="http://www.silikn.com/2017/02/nuevas-formas-de-ver-videos-en-facebook.html" TargetMode="External"/><Relationship Id="rId12" Type="http://schemas.openxmlformats.org/officeDocument/2006/relationships/image" Target="../media/image7.jpg"/><Relationship Id="rId2" Type="http://schemas.openxmlformats.org/officeDocument/2006/relationships/image" Target="../media/image2.png"/><Relationship Id="rId16" Type="http://schemas.openxmlformats.org/officeDocument/2006/relationships/hyperlink" Target="https://www.hardwaremax.it/news/giochi-console/12972-nvidia-no-alla-rivendita-dei-codici-di-gioco-dei-bundle-e-gli-utenti-si-ribellan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hyperlink" Target="https://en.wikipedia.org/wiki/Wikipedia:Graphics_Lab/Illustration_workshop" TargetMode="External"/><Relationship Id="rId5" Type="http://schemas.openxmlformats.org/officeDocument/2006/relationships/hyperlink" Target="http://pngimg.com/download/19644" TargetMode="External"/><Relationship Id="rId15" Type="http://schemas.openxmlformats.org/officeDocument/2006/relationships/image" Target="../media/image9.jp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://wccftech.com/amazon-video-game-deals-week/" TargetMode="External"/><Relationship Id="rId1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cherlund.blogspot.com/2018/01/5-innovative-uses-for-machine-learning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hdphoto" Target="../media/hdphoto1.wdp"/><Relationship Id="rId7" Type="http://schemas.openxmlformats.org/officeDocument/2006/relationships/hyperlink" Target="http://mechanics.stackexchange.com/questions/15067/when-unidirectional-tires-are-rotated-do-they-also-need-to-be-flippe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en.wikipedia.org/wiki/Wing_mirror" TargetMode="Externa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commons.wikimedia.org/wiki/File:2014_Toyota_Corolla_1.8_LE_(ZRE172),_front_left.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6EACD-7504-4908-BE5E-34CD7EB5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AI Eng WEEK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7FAF02-A1A5-40EC-A29C-6D04A614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>
                    <a:alpha val="75000"/>
                  </a:srgbClr>
                </a:solidFill>
              </a:rPr>
              <a:t>David </a:t>
            </a:r>
            <a:r>
              <a:rPr lang="es-MX" dirty="0" err="1">
                <a:solidFill>
                  <a:srgbClr val="FFFFFF">
                    <a:alpha val="75000"/>
                  </a:srgbClr>
                </a:solidFill>
              </a:rPr>
              <a:t>URzúa</a:t>
            </a:r>
            <a:endParaRPr lang="es-MX" dirty="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6" name="Imagen 5" descr="Imagen que contiene celentéreo&#10;&#10;Descripción generada automáticamente">
            <a:extLst>
              <a:ext uri="{FF2B5EF4-FFF2-40B4-BE49-F238E27FC236}">
                <a16:creationId xmlns:a16="http://schemas.microsoft.com/office/drawing/2014/main" id="{CA6FA09B-4B19-4291-9848-4018EEAA1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 r="1" b="21891"/>
          <a:stretch/>
        </p:blipFill>
        <p:spPr>
          <a:xfrm>
            <a:off x="4840218" y="618067"/>
            <a:ext cx="6614534" cy="55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4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21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9A180D45-F46B-4484-A254-575E30AFF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CD46EC51-3B76-46E4-BE89-8C8E596D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Marcador de contenido 8" descr="Imagen que contiene persona, foto&#10;&#10;Descripción generada automáticamente">
            <a:extLst>
              <a:ext uri="{FF2B5EF4-FFF2-40B4-BE49-F238E27FC236}">
                <a16:creationId xmlns:a16="http://schemas.microsoft.com/office/drawing/2014/main" id="{53CE0FEE-FDE0-4251-A487-289965B79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11"/>
          <a:stretch/>
        </p:blipFill>
        <p:spPr>
          <a:xfrm>
            <a:off x="478172" y="601201"/>
            <a:ext cx="3671681" cy="5799600"/>
          </a:xfrm>
          <a:prstGeom prst="rect">
            <a:avLst/>
          </a:prstGeom>
        </p:spPr>
      </p:pic>
      <p:sp>
        <p:nvSpPr>
          <p:cNvPr id="48" name="Rectangle 29">
            <a:extLst>
              <a:ext uri="{FF2B5EF4-FFF2-40B4-BE49-F238E27FC236}">
                <a16:creationId xmlns:a16="http://schemas.microsoft.com/office/drawing/2014/main" id="{919AC6FC-179B-4A36-87D7-DCE1FC55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4757"/>
            <a:ext cx="7498616" cy="579604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773113-ABA9-488D-9E29-382FB945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Clasificación de unidades con DL</a:t>
            </a:r>
          </a:p>
        </p:txBody>
      </p:sp>
    </p:spTree>
    <p:extLst>
      <p:ext uri="{BB962C8B-B14F-4D97-AF65-F5344CB8AC3E}">
        <p14:creationId xmlns:p14="http://schemas.microsoft.com/office/powerpoint/2010/main" val="342234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9789-7E4C-46A9-934C-69C40001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ML, Tipos de algoritmos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372B4-09B9-4CB5-A627-EC6E580A2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Aprendizaje Supervisado</a:t>
            </a:r>
          </a:p>
          <a:p>
            <a:pPr lvl="1"/>
            <a:r>
              <a:rPr lang="es-MX" dirty="0"/>
              <a:t>Aprender a base de ejemplos etiquetados</a:t>
            </a:r>
          </a:p>
          <a:p>
            <a:pPr lvl="1"/>
            <a:r>
              <a:rPr lang="es-MX" dirty="0"/>
              <a:t>Clasificación y Regresión</a:t>
            </a:r>
          </a:p>
          <a:p>
            <a:pPr lvl="1"/>
            <a:r>
              <a:rPr lang="es-MX" dirty="0" err="1"/>
              <a:t>Ej</a:t>
            </a:r>
            <a:r>
              <a:rPr lang="es-MX" dirty="0"/>
              <a:t>: Identificación de Spam</a:t>
            </a:r>
          </a:p>
          <a:p>
            <a:r>
              <a:rPr lang="es-MX" dirty="0"/>
              <a:t>Aprendizaje No Supervisado</a:t>
            </a:r>
          </a:p>
          <a:p>
            <a:pPr lvl="1"/>
            <a:r>
              <a:rPr lang="es-MX" dirty="0"/>
              <a:t>Patrones no etiquetados</a:t>
            </a:r>
          </a:p>
          <a:p>
            <a:pPr lvl="1"/>
            <a:r>
              <a:rPr lang="es-MX" dirty="0" err="1"/>
              <a:t>Clusterización</a:t>
            </a:r>
            <a:r>
              <a:rPr lang="es-MX" dirty="0"/>
              <a:t> y Asociación</a:t>
            </a:r>
          </a:p>
          <a:p>
            <a:pPr lvl="1"/>
            <a:r>
              <a:rPr lang="es-MX" dirty="0" err="1"/>
              <a:t>Ej</a:t>
            </a:r>
            <a:r>
              <a:rPr lang="es-MX" dirty="0"/>
              <a:t>: </a:t>
            </a:r>
            <a:r>
              <a:rPr lang="es-MX" dirty="0" err="1"/>
              <a:t>Clusterización</a:t>
            </a:r>
            <a:r>
              <a:rPr lang="es-MX" dirty="0"/>
              <a:t> </a:t>
            </a:r>
          </a:p>
          <a:p>
            <a:r>
              <a:rPr lang="es-MX" dirty="0"/>
              <a:t>Aprendizaje Reforzado</a:t>
            </a:r>
          </a:p>
          <a:p>
            <a:pPr lvl="1"/>
            <a:r>
              <a:rPr lang="es-MX" dirty="0"/>
              <a:t>Aprendizaje a base de prueba y error</a:t>
            </a:r>
          </a:p>
          <a:p>
            <a:pPr lvl="1"/>
            <a:r>
              <a:rPr lang="es-MX" dirty="0"/>
              <a:t>Robótica, Juegos</a:t>
            </a:r>
          </a:p>
          <a:p>
            <a:pPr lvl="1"/>
            <a:r>
              <a:rPr lang="es-MX" dirty="0" err="1"/>
              <a:t>Ej</a:t>
            </a:r>
            <a:r>
              <a:rPr lang="es-MX" dirty="0"/>
              <a:t>: Ajedrez, Cobots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7" name="Imagen 6" descr="Imagen que contiene captura de pantalla, cielo, exterior&#10;&#10;Descripción generada automáticamente">
            <a:extLst>
              <a:ext uri="{FF2B5EF4-FFF2-40B4-BE49-F238E27FC236}">
                <a16:creationId xmlns:a16="http://schemas.microsoft.com/office/drawing/2014/main" id="{57568492-CDCE-48EE-A92D-292AEED38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b="19864"/>
          <a:stretch/>
        </p:blipFill>
        <p:spPr>
          <a:xfrm>
            <a:off x="7516586" y="970384"/>
            <a:ext cx="3429000" cy="51038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963B37-D253-4673-84F0-9E1E005A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66" y="939154"/>
            <a:ext cx="5718720" cy="40885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BE0FC0-7653-484A-AE9D-FE44CC4E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435" y="2402342"/>
            <a:ext cx="5580123" cy="24590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BF7889-85F2-451B-9782-E5B9BF74C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82053" y="4354324"/>
            <a:ext cx="3901117" cy="24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2DF2BDC-7021-4785-B6BF-5F4CFE30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13" y="1005530"/>
            <a:ext cx="7000373" cy="4846939"/>
          </a:xfrm>
        </p:spPr>
      </p:pic>
    </p:spTree>
    <p:extLst>
      <p:ext uri="{BB962C8B-B14F-4D97-AF65-F5344CB8AC3E}">
        <p14:creationId xmlns:p14="http://schemas.microsoft.com/office/powerpoint/2010/main" val="184797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18310A3-1517-431E-A8FC-5E6F018BC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1BB0A-4FF7-4587-8609-B062D9C9C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475915" cy="1234594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tx2"/>
                </a:solidFill>
              </a:rPr>
              <a:t>Técnicas ML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23E396-BE04-4D91-89A5-24877C3E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250CC05-D6B0-42F7-9792-8677B5394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704962-EC61-43A0-B8F5-F0E73686A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5F9C6-63E5-4A11-8C0A-FF4686D6A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/>
          <a:p>
            <a:r>
              <a:rPr lang="es-MX" b="1" dirty="0"/>
              <a:t>Redes Neuronales 1</a:t>
            </a:r>
          </a:p>
          <a:p>
            <a:r>
              <a:rPr lang="es-MX" dirty="0"/>
              <a:t>Arboles de decisión 2</a:t>
            </a:r>
          </a:p>
          <a:p>
            <a:r>
              <a:rPr lang="es-MX" dirty="0"/>
              <a:t>Regresión 3</a:t>
            </a:r>
          </a:p>
          <a:p>
            <a:r>
              <a:rPr lang="es-MX" dirty="0"/>
              <a:t>Clasificación 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0DBC3A1-652F-4058-94C8-0F512D44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26" y="628650"/>
            <a:ext cx="7503518" cy="3528456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83E40401-5F82-4554-BA3B-AB4F13DA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886" y="796973"/>
            <a:ext cx="5029751" cy="319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A205CC8-8A08-4581-B9ED-683CF3A0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26" y="4233559"/>
            <a:ext cx="2431278" cy="214038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sultado de imagen para kmeans">
            <a:extLst>
              <a:ext uri="{FF2B5EF4-FFF2-40B4-BE49-F238E27FC236}">
                <a16:creationId xmlns:a16="http://schemas.microsoft.com/office/drawing/2014/main" id="{1B342385-523B-4163-BC19-094D0DA0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5305" y="4525357"/>
            <a:ext cx="2082664" cy="15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346213D2-D46D-4305-94F6-BD88087DD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8493" y="4233559"/>
            <a:ext cx="2450183" cy="214038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ultado de imagen para regresion lineal">
            <a:extLst>
              <a:ext uri="{FF2B5EF4-FFF2-40B4-BE49-F238E27FC236}">
                <a16:creationId xmlns:a16="http://schemas.microsoft.com/office/drawing/2014/main" id="{1D9D51B0-B839-448F-BB5C-EC55A6DB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3481" y="4611176"/>
            <a:ext cx="2109373" cy="13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0D090A5C-3625-4701-8C21-52969B3A7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95161" y="4233559"/>
            <a:ext cx="2450183" cy="214038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esultado de imagen para arboles de decision ml">
            <a:extLst>
              <a:ext uri="{FF2B5EF4-FFF2-40B4-BE49-F238E27FC236}">
                <a16:creationId xmlns:a16="http://schemas.microsoft.com/office/drawing/2014/main" id="{E51DCBDE-FE9C-4F1B-A3ED-C2515382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7793" y="4325429"/>
            <a:ext cx="1918186" cy="181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585B16-85CD-4170-AA4C-AD6FD4148BA4}"/>
              </a:ext>
            </a:extLst>
          </p:cNvPr>
          <p:cNvSpPr txBox="1"/>
          <p:nvPr/>
        </p:nvSpPr>
        <p:spPr>
          <a:xfrm>
            <a:off x="5066522" y="63739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47D0B-74A4-4410-AB8B-9372F3C32200}"/>
              </a:ext>
            </a:extLst>
          </p:cNvPr>
          <p:cNvSpPr txBox="1"/>
          <p:nvPr/>
        </p:nvSpPr>
        <p:spPr>
          <a:xfrm>
            <a:off x="7795109" y="640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162A3-822C-4CBC-822D-CDCE51785DAD}"/>
              </a:ext>
            </a:extLst>
          </p:cNvPr>
          <p:cNvSpPr txBox="1"/>
          <p:nvPr/>
        </p:nvSpPr>
        <p:spPr>
          <a:xfrm>
            <a:off x="10433126" y="63849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B390D0-0967-43B7-AC17-6E41FFCFC2BA}"/>
              </a:ext>
            </a:extLst>
          </p:cNvPr>
          <p:cNvSpPr txBox="1"/>
          <p:nvPr/>
        </p:nvSpPr>
        <p:spPr>
          <a:xfrm>
            <a:off x="11745344" y="3787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425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9080B67-B754-42DD-A48D-9F9825B8B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D1230F-A795-4397-9AB6-7FDC98B72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1182216-581B-4394-806B-79D6D406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678ABD2-2F95-4A50-936B-1A18BD7ED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C27EDFD-C02F-4070-BDA1-2A074624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D4A46-98DA-4F5B-A71C-1AF698BF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Neural networks – Redes neuronales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4C78D19-92E9-4BAF-986C-B007349BE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ADF7F6-5F32-4397-B46E-65AEE5280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97120" y="755931"/>
            <a:ext cx="2581116" cy="216747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EEF1D81-170C-4CAD-9246-D18D8D450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67A71-0CD1-4E95-9BBF-5E7B40AF2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/>
          </a:bodyPr>
          <a:lstStyle/>
          <a:p>
            <a:r>
              <a:rPr lang="es-MX" dirty="0"/>
              <a:t>Modelo computacional vagamente inspirado en el comportamiento observado en su homologo biológico.</a:t>
            </a:r>
          </a:p>
          <a:p>
            <a:pPr lvl="1"/>
            <a:r>
              <a:rPr lang="es-MX" dirty="0"/>
              <a:t>Consiste en un conjunto de unidades, llamadas neuronas artificiales, conectadas entre si para transmitirse señales. La información de entrada atraviesa la red neuronal (donde se somete a diversas operaciones) produciendo unos valores de salida.</a:t>
            </a:r>
          </a:p>
        </p:txBody>
      </p:sp>
      <p:pic>
        <p:nvPicPr>
          <p:cNvPr id="8" name="Imagen 7" descr="Imagen que contiene árbol, pájaro, exterior, cielo&#10;&#10;Descripción generada automáticamente">
            <a:extLst>
              <a:ext uri="{FF2B5EF4-FFF2-40B4-BE49-F238E27FC236}">
                <a16:creationId xmlns:a16="http://schemas.microsoft.com/office/drawing/2014/main" id="{E078E8C2-0582-46FD-99C3-4FC3BFFA9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08581" y="1099146"/>
            <a:ext cx="2723151" cy="15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9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ED77F9C-225F-48F5-AAE9-58E262344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F763EC-FDCE-42D7-AA68-BB2EACF5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2"/>
            <a:ext cx="10993549" cy="14060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Neurona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2D3610-7F89-4238-87A2-286892CB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2495445"/>
            <a:ext cx="10993546" cy="453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>
                <a:solidFill>
                  <a:schemeClr val="accent1"/>
                </a:solidFill>
              </a:rPr>
              <a:t>Entradas + Pesos + Sumatoria +Activación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B951A0-477E-4D34-B2E5-B986D8043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847C82-BEFE-4E06-B9FF-E382FA817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BEE108-801A-44BD-8228-85634F52F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C0E06564-8835-41C0-B1C4-C72C6AF8D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06"/>
          <a:stretch/>
        </p:blipFill>
        <p:spPr>
          <a:xfrm>
            <a:off x="294574" y="3379073"/>
            <a:ext cx="6499345" cy="287049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1E852A1-9748-47A9-8914-CEB245CBA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4264" y="3081865"/>
            <a:ext cx="91976" cy="3310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560338-2182-459F-B612-95A449622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5" b="4"/>
          <a:stretch/>
        </p:blipFill>
        <p:spPr>
          <a:xfrm>
            <a:off x="7433288" y="3099158"/>
            <a:ext cx="3673160" cy="33104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7CDB48-CE39-4890-88F7-487C88C0A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006" y="2495445"/>
            <a:ext cx="4324350" cy="3952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F5977E-7656-45C3-81C5-88C92DEC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898" y="2469546"/>
            <a:ext cx="4314825" cy="4000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EDC5CEC-F920-4E0C-ACC0-1F564F156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290" y="2447820"/>
            <a:ext cx="4410075" cy="40005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45F1765-7D4F-4B7A-9C04-01A596F38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861" y="2443776"/>
            <a:ext cx="4374932" cy="39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24ABE-93E8-4107-9C65-C7602893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 neuronal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0BD423E-208C-4985-8453-4CB9CA94C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757" y="2021504"/>
            <a:ext cx="5557243" cy="3633787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C74E566-790C-4649-B31F-7098E4CC1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21504"/>
            <a:ext cx="5991893" cy="35652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869D82C-1912-4E78-801E-3119B2C10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281" y="3076397"/>
            <a:ext cx="2581275" cy="1524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E0F7122-EE7A-4C64-9D3E-ECBFEEF87157}"/>
              </a:ext>
            </a:extLst>
          </p:cNvPr>
          <p:cNvSpPr txBox="1">
            <a:spLocks/>
          </p:cNvSpPr>
          <p:nvPr/>
        </p:nvSpPr>
        <p:spPr>
          <a:xfrm>
            <a:off x="8512893" y="767470"/>
            <a:ext cx="415707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764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6488705-FACC-4B3A-930C-DFCD0623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92A693-C11D-4258-BD5A-51F263108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A7C75-82D3-40B8-BB33-CF1FC3BB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CAEEC9-2A71-4D1A-A998-D8831EC8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F524CB-1652-4523-8E24-142EBDDA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Funciones de activación</a:t>
            </a:r>
            <a:br>
              <a:rPr lang="en-US" sz="3600"/>
            </a:br>
            <a:endParaRPr lang="en-US" sz="3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D1D35-8C9F-4067-A72C-EC2CD5334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5608482" cy="94997"/>
          </a:xfrm>
          <a:prstGeom prst="rect">
            <a:avLst/>
          </a:prstGeom>
          <a:solidFill>
            <a:srgbClr val="4BA0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83DF1C-7B40-44B5-9C82-67464970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453643"/>
            <a:ext cx="5591533" cy="9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B6213B-86BF-4FA2-933C-D5B507AEA6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r="22344" b="-1"/>
          <a:stretch/>
        </p:blipFill>
        <p:spPr>
          <a:xfrm>
            <a:off x="446529" y="3135086"/>
            <a:ext cx="2753496" cy="3235548"/>
          </a:xfrm>
          <a:prstGeom prst="rect">
            <a:avLst/>
          </a:prstGeom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4A648662-165B-4E9E-B279-DFC9BB753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2" r="21254" b="-1"/>
          <a:stretch/>
        </p:blipFill>
        <p:spPr>
          <a:xfrm>
            <a:off x="3308375" y="3135086"/>
            <a:ext cx="2746641" cy="3235548"/>
          </a:xfrm>
          <a:prstGeom prst="rect">
            <a:avLst/>
          </a:prstGeom>
        </p:spPr>
      </p:pic>
      <p:pic>
        <p:nvPicPr>
          <p:cNvPr id="4" name="Imagen 3" descr="Imagen que contiene negro&#10;&#10;Descripción generada automáticamente">
            <a:extLst>
              <a:ext uri="{FF2B5EF4-FFF2-40B4-BE49-F238E27FC236}">
                <a16:creationId xmlns:a16="http://schemas.microsoft.com/office/drawing/2014/main" id="{565BAF4C-23A6-4353-A1AB-6DB2F5769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0" r="19825" b="-1"/>
          <a:stretch/>
        </p:blipFill>
        <p:spPr>
          <a:xfrm>
            <a:off x="6153934" y="3135086"/>
            <a:ext cx="2746641" cy="3235548"/>
          </a:xfrm>
          <a:prstGeom prst="rect">
            <a:avLst/>
          </a:prstGeom>
        </p:spPr>
      </p:pic>
      <p:pic>
        <p:nvPicPr>
          <p:cNvPr id="5" name="Imagen 4" descr="Imagen que contiene negro, texto&#10;&#10;Descripción generada automáticamente">
            <a:extLst>
              <a:ext uri="{FF2B5EF4-FFF2-40B4-BE49-F238E27FC236}">
                <a16:creationId xmlns:a16="http://schemas.microsoft.com/office/drawing/2014/main" id="{1D5826DA-6596-44AF-A751-BB0AD0EF8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r="21091" b="-1"/>
          <a:stretch/>
        </p:blipFill>
        <p:spPr>
          <a:xfrm>
            <a:off x="8999498" y="3135086"/>
            <a:ext cx="2746641" cy="32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AC22601-3134-42D5-A60C-7C06B2E8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49" y="894618"/>
            <a:ext cx="6515100" cy="2781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BCD8D7D-1A5F-49A2-BC34-C5DD8E98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451" y="894618"/>
            <a:ext cx="6748365" cy="27809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F7AAEB-5E77-41E4-95DE-B8A37657FB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4" t="20919" r="29094" b="16021"/>
          <a:stretch/>
        </p:blipFill>
        <p:spPr>
          <a:xfrm>
            <a:off x="46726" y="3938933"/>
            <a:ext cx="3163077" cy="28831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363A9DE-BD03-4FAA-85E7-56542760CD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837"/>
          <a:stretch/>
        </p:blipFill>
        <p:spPr>
          <a:xfrm>
            <a:off x="5447742" y="1643890"/>
            <a:ext cx="2657184" cy="3743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41E54DF-B1B9-4952-B7D7-4C80784B96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71" t="24457" r="2895" b="23448"/>
          <a:stretch/>
        </p:blipFill>
        <p:spPr>
          <a:xfrm>
            <a:off x="8141471" y="2139533"/>
            <a:ext cx="2682604" cy="25099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3CF92F-4C82-4AAB-B589-712276CE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183" y="2126086"/>
            <a:ext cx="2562225" cy="25050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E23FCF-CE0D-43B0-9DC3-E0A670ABB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549" y="1630443"/>
            <a:ext cx="2880535" cy="36987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4B9715E-2B8D-476B-BB0E-4BD915A4C7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102"/>
          <a:stretch/>
        </p:blipFill>
        <p:spPr>
          <a:xfrm>
            <a:off x="4920608" y="1919267"/>
            <a:ext cx="3377099" cy="3409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C384992-B6E9-49F8-A588-DC82368E81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097" t="2252" r="940" b="2662"/>
          <a:stretch/>
        </p:blipFill>
        <p:spPr>
          <a:xfrm>
            <a:off x="8334252" y="2086828"/>
            <a:ext cx="3237722" cy="32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6F539-5183-4AC3-9DF4-FCFCC2DB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(</a:t>
            </a:r>
            <a:r>
              <a:rPr lang="es-MX" dirty="0" err="1"/>
              <a:t>backpropagation</a:t>
            </a:r>
            <a:r>
              <a:rPr lang="es-MX" dirty="0"/>
              <a:t>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8268C60-C081-4D84-A1E0-148B9570D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45" y="2350893"/>
            <a:ext cx="6122294" cy="3633787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F9E7553-A243-4E03-8C25-210C74318397}"/>
              </a:ext>
            </a:extLst>
          </p:cNvPr>
          <p:cNvSpPr txBox="1">
            <a:spLocks/>
          </p:cNvSpPr>
          <p:nvPr/>
        </p:nvSpPr>
        <p:spPr>
          <a:xfrm>
            <a:off x="581193" y="1890876"/>
            <a:ext cx="7284514" cy="460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Como actualizamos los valores de W en cada iteración?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52E192-824E-42DC-A463-B122A80E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23" y="2350892"/>
            <a:ext cx="5939016" cy="363378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82394F6-2619-4C99-BCEC-161406A5E199}"/>
              </a:ext>
            </a:extLst>
          </p:cNvPr>
          <p:cNvSpPr txBox="1">
            <a:spLocks/>
          </p:cNvSpPr>
          <p:nvPr/>
        </p:nvSpPr>
        <p:spPr>
          <a:xfrm>
            <a:off x="1105208" y="5693028"/>
            <a:ext cx="4230701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Descenso del gradiente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19BF28-DB91-4146-A78E-8EC3DD783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02"/>
          <a:stretch/>
        </p:blipFill>
        <p:spPr>
          <a:xfrm>
            <a:off x="6202029" y="2377454"/>
            <a:ext cx="5408778" cy="3461677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46BA4E1-38CA-4F86-99B0-DC09EC99E5B4}"/>
              </a:ext>
            </a:extLst>
          </p:cNvPr>
          <p:cNvSpPr txBox="1">
            <a:spLocks/>
          </p:cNvSpPr>
          <p:nvPr/>
        </p:nvSpPr>
        <p:spPr>
          <a:xfrm>
            <a:off x="7865707" y="5984679"/>
            <a:ext cx="2172850" cy="460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Reparto de errores</a:t>
            </a:r>
          </a:p>
        </p:txBody>
      </p:sp>
      <p:pic>
        <p:nvPicPr>
          <p:cNvPr id="11" name="Imagen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47B5ED1-C949-46F3-B3E1-D7E6225D76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7" t="30400" r="26542" b="50099"/>
          <a:stretch/>
        </p:blipFill>
        <p:spPr>
          <a:xfrm>
            <a:off x="3126832" y="4605761"/>
            <a:ext cx="3834407" cy="814353"/>
          </a:xfrm>
          <a:prstGeom prst="rect">
            <a:avLst/>
          </a:prstGeom>
        </p:spPr>
      </p:pic>
      <p:pic>
        <p:nvPicPr>
          <p:cNvPr id="13" name="Imagen 1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F94F977-E246-4719-9B25-A35A8D96CA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0" t="39861" r="20514" b="42917"/>
          <a:stretch/>
        </p:blipFill>
        <p:spPr>
          <a:xfrm>
            <a:off x="2796166" y="5604352"/>
            <a:ext cx="4817823" cy="728909"/>
          </a:xfrm>
          <a:prstGeom prst="rect">
            <a:avLst/>
          </a:prstGeom>
        </p:spPr>
      </p:pic>
      <p:pic>
        <p:nvPicPr>
          <p:cNvPr id="15" name="Imagen 1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2C8B6970-5309-4C08-8001-6ED0A51A2B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7" t="21226" r="13294" b="15689"/>
          <a:stretch/>
        </p:blipFill>
        <p:spPr>
          <a:xfrm>
            <a:off x="3022725" y="2350892"/>
            <a:ext cx="4751875" cy="20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20304-C99C-4907-AA78-730F1F01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s-MX">
                <a:solidFill>
                  <a:schemeClr val="bg1">
                    <a:lumMod val="85000"/>
                    <a:lumOff val="15000"/>
                  </a:schemeClr>
                </a:solidFill>
              </a:rPr>
              <a:t>Presentación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9B87012-8317-4630-9168-14CC2C6F70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834419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80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F4287-AF23-4B03-8E6F-5C7B03C8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Preparación de ambiente práctica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F75B8-C85C-4098-9104-B8C5BDCF5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80" y="2119356"/>
            <a:ext cx="11029615" cy="3375433"/>
          </a:xfrm>
        </p:spPr>
        <p:txBody>
          <a:bodyPr/>
          <a:lstStyle/>
          <a:p>
            <a:r>
              <a:rPr lang="es-MX" dirty="0"/>
              <a:t>Práctica 1: </a:t>
            </a:r>
          </a:p>
          <a:p>
            <a:pPr lvl="1"/>
            <a:r>
              <a:rPr lang="es-MX" dirty="0"/>
              <a:t>Clasificación de números escritos a mano</a:t>
            </a:r>
          </a:p>
          <a:p>
            <a:r>
              <a:rPr lang="es-MX" dirty="0"/>
              <a:t>Práctica 2:</a:t>
            </a:r>
          </a:p>
          <a:p>
            <a:pPr lvl="1"/>
            <a:r>
              <a:rPr lang="es-MX" dirty="0"/>
              <a:t>Clasificación de unidades con </a:t>
            </a:r>
          </a:p>
        </p:txBody>
      </p:sp>
      <p:pic>
        <p:nvPicPr>
          <p:cNvPr id="1026" name="Picture 2" descr="Resultado de imagen para python">
            <a:extLst>
              <a:ext uri="{FF2B5EF4-FFF2-40B4-BE49-F238E27FC236}">
                <a16:creationId xmlns:a16="http://schemas.microsoft.com/office/drawing/2014/main" id="{0D4C1086-4D88-4B2F-8A04-6BF946C24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728" y="5696403"/>
            <a:ext cx="2709862" cy="91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9C6CB6A-9D46-4371-B848-B88E6CBF1ED4}"/>
              </a:ext>
            </a:extLst>
          </p:cNvPr>
          <p:cNvSpPr/>
          <p:nvPr/>
        </p:nvSpPr>
        <p:spPr>
          <a:xfrm>
            <a:off x="7316077" y="5969393"/>
            <a:ext cx="85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Nivel 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8FD88A-7D3B-4C41-86FB-1D6808859DAC}"/>
              </a:ext>
            </a:extLst>
          </p:cNvPr>
          <p:cNvSpPr/>
          <p:nvPr/>
        </p:nvSpPr>
        <p:spPr>
          <a:xfrm>
            <a:off x="7316077" y="4756400"/>
            <a:ext cx="85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Nivel 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985019-0876-4C4D-B11B-DA71AA414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66" y="4366152"/>
            <a:ext cx="1867599" cy="1149828"/>
          </a:xfrm>
          <a:prstGeom prst="rect">
            <a:avLst/>
          </a:prstGeom>
        </p:spPr>
      </p:pic>
      <p:pic>
        <p:nvPicPr>
          <p:cNvPr id="1028" name="Picture 4" descr="Resultado de imagen para keras">
            <a:extLst>
              <a:ext uri="{FF2B5EF4-FFF2-40B4-BE49-F238E27FC236}">
                <a16:creationId xmlns:a16="http://schemas.microsoft.com/office/drawing/2014/main" id="{67D6E7AB-3B0F-453D-87DF-1F22EC864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39" y="3545310"/>
            <a:ext cx="2005041" cy="5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0795B82-928F-4B6F-A38C-C0FE16DC7DE6}"/>
              </a:ext>
            </a:extLst>
          </p:cNvPr>
          <p:cNvSpPr/>
          <p:nvPr/>
        </p:nvSpPr>
        <p:spPr>
          <a:xfrm>
            <a:off x="7316078" y="3675688"/>
            <a:ext cx="85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Nivel 3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3154F2D-136B-4EAE-A053-9F807CA553F6}"/>
              </a:ext>
            </a:extLst>
          </p:cNvPr>
          <p:cNvSpPr/>
          <p:nvPr/>
        </p:nvSpPr>
        <p:spPr>
          <a:xfrm>
            <a:off x="7316078" y="2626569"/>
            <a:ext cx="85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Nivel 4</a:t>
            </a:r>
          </a:p>
        </p:txBody>
      </p:sp>
      <p:sp>
        <p:nvSpPr>
          <p:cNvPr id="7" name="AutoShape 6" descr="Google Cloud">
            <a:extLst>
              <a:ext uri="{FF2B5EF4-FFF2-40B4-BE49-F238E27FC236}">
                <a16:creationId xmlns:a16="http://schemas.microsoft.com/office/drawing/2014/main" id="{8F680310-7CC6-457E-BFE7-9AA06DE6C0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2" name="Picture 8" descr="Resultado de imagen para google cloud logo">
            <a:extLst>
              <a:ext uri="{FF2B5EF4-FFF2-40B4-BE49-F238E27FC236}">
                <a16:creationId xmlns:a16="http://schemas.microsoft.com/office/drawing/2014/main" id="{2A38B6DA-51B2-4AB2-9332-866E201B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466" y="2368821"/>
            <a:ext cx="2005041" cy="3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microsoft azure logo">
            <a:extLst>
              <a:ext uri="{FF2B5EF4-FFF2-40B4-BE49-F238E27FC236}">
                <a16:creationId xmlns:a16="http://schemas.microsoft.com/office/drawing/2014/main" id="{299E036F-3981-4211-9666-E36F3835D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7" b="28813"/>
          <a:stretch/>
        </p:blipFill>
        <p:spPr bwMode="auto">
          <a:xfrm>
            <a:off x="8112373" y="2677829"/>
            <a:ext cx="2435807" cy="5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4CE947-DA25-4657-9D0C-02A8BBE5EA05}"/>
              </a:ext>
            </a:extLst>
          </p:cNvPr>
          <p:cNvSpPr/>
          <p:nvPr/>
        </p:nvSpPr>
        <p:spPr>
          <a:xfrm>
            <a:off x="581192" y="5226264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(Uso de tarjeta gráfica)</a:t>
            </a:r>
          </a:p>
        </p:txBody>
      </p:sp>
    </p:spTree>
    <p:extLst>
      <p:ext uri="{BB962C8B-B14F-4D97-AF65-F5344CB8AC3E}">
        <p14:creationId xmlns:p14="http://schemas.microsoft.com/office/powerpoint/2010/main" val="96874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D0B33-D1A5-4875-8037-046576C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D9B9A9-AA49-4419-A439-2F01CC8F4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82708"/>
            <a:ext cx="11029615" cy="3254025"/>
          </a:xfrm>
        </p:spPr>
        <p:txBody>
          <a:bodyPr>
            <a:normAutofit lnSpcReduction="10000"/>
          </a:bodyPr>
          <a:lstStyle/>
          <a:p>
            <a:r>
              <a:rPr lang="es-MX" dirty="0"/>
              <a:t>Instalación Anaconda / </a:t>
            </a:r>
            <a:r>
              <a:rPr lang="es-MX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lang="es-MX" dirty="0"/>
              <a:t>indows / Python 3.7 64Bits</a:t>
            </a:r>
            <a:endParaRPr lang="es-MX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MX" dirty="0">
                <a:hlinkClick r:id="rId2"/>
              </a:rPr>
              <a:t>https://www.anaconda.com/distribution/</a:t>
            </a:r>
            <a:endParaRPr lang="es-MX" dirty="0"/>
          </a:p>
          <a:p>
            <a:r>
              <a:rPr lang="es-MX" dirty="0"/>
              <a:t>https://repo.anaconda.com/archive/Anaconda3-2019.03-Windows-x86_64.exe</a:t>
            </a:r>
          </a:p>
          <a:p>
            <a:pPr lvl="1"/>
            <a:r>
              <a:rPr lang="es-MX" dirty="0"/>
              <a:t>Abrir Anaconda </a:t>
            </a:r>
            <a:r>
              <a:rPr lang="es-MX" dirty="0" err="1"/>
              <a:t>Prompt</a:t>
            </a:r>
            <a:endParaRPr lang="es-MX" dirty="0"/>
          </a:p>
          <a:p>
            <a:pPr lvl="2"/>
            <a:r>
              <a:rPr lang="es-MX" dirty="0"/>
              <a:t>Escribir </a:t>
            </a:r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tensorflow</a:t>
            </a:r>
            <a:endParaRPr lang="es-MX" dirty="0"/>
          </a:p>
          <a:p>
            <a:pPr lvl="2"/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tqdm</a:t>
            </a:r>
            <a:endParaRPr lang="es-MX" dirty="0"/>
          </a:p>
          <a:p>
            <a:pPr lvl="2"/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opencv</a:t>
            </a:r>
            <a:r>
              <a:rPr lang="es-MX" dirty="0"/>
              <a:t>-Python</a:t>
            </a:r>
          </a:p>
          <a:p>
            <a:r>
              <a:rPr lang="es-MX" dirty="0">
                <a:hlinkClick r:id="rId3"/>
              </a:rPr>
              <a:t>https://github.com/DavidUrz/AiContinental</a:t>
            </a:r>
            <a:endParaRPr lang="es-MX" dirty="0"/>
          </a:p>
          <a:p>
            <a:pPr lvl="1"/>
            <a:r>
              <a:rPr lang="es-MX" dirty="0"/>
              <a:t>Descargar repositorio y descomprimir en C:</a:t>
            </a:r>
          </a:p>
          <a:p>
            <a:pPr lvl="2"/>
            <a:endParaRPr lang="es-MX" dirty="0"/>
          </a:p>
          <a:p>
            <a:pPr lvl="2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836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4E006-78C5-435C-8298-FB251336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7F746A-C3BC-4181-B318-6D6F3F62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Libros: </a:t>
            </a:r>
          </a:p>
          <a:p>
            <a:pPr lvl="1"/>
            <a:r>
              <a:rPr lang="es-MX" dirty="0" err="1"/>
              <a:t>Make</a:t>
            </a:r>
            <a:r>
              <a:rPr lang="es-MX" dirty="0"/>
              <a:t> </a:t>
            </a: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own</a:t>
            </a:r>
            <a:r>
              <a:rPr lang="es-MX" dirty="0"/>
              <a:t> Neural Network – Tariq Rashid</a:t>
            </a:r>
          </a:p>
          <a:p>
            <a:pPr lvl="1"/>
            <a:r>
              <a:rPr lang="es-MX" dirty="0"/>
              <a:t>Deep </a:t>
            </a:r>
            <a:r>
              <a:rPr lang="es-MX" dirty="0" err="1"/>
              <a:t>Learning</a:t>
            </a:r>
            <a:r>
              <a:rPr lang="es-MX" dirty="0"/>
              <a:t> </a:t>
            </a:r>
            <a:r>
              <a:rPr lang="es-MX" dirty="0" err="1"/>
              <a:t>Cookbook</a:t>
            </a:r>
            <a:r>
              <a:rPr lang="es-MX" dirty="0"/>
              <a:t> – </a:t>
            </a:r>
            <a:r>
              <a:rPr lang="es-MX" dirty="0" err="1"/>
              <a:t>Douwe</a:t>
            </a:r>
            <a:r>
              <a:rPr lang="es-MX" dirty="0"/>
              <a:t> </a:t>
            </a:r>
            <a:r>
              <a:rPr lang="es-MX" dirty="0" err="1"/>
              <a:t>Osinga</a:t>
            </a:r>
            <a:endParaRPr lang="es-MX" dirty="0"/>
          </a:p>
          <a:p>
            <a:pPr lvl="1"/>
            <a:r>
              <a:rPr lang="es-MX" dirty="0" err="1"/>
              <a:t>Hands-On</a:t>
            </a:r>
            <a:r>
              <a:rPr lang="es-MX" dirty="0"/>
              <a:t> Machine </a:t>
            </a:r>
            <a:r>
              <a:rPr lang="es-MX" dirty="0" err="1"/>
              <a:t>Learning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Scikit-Learn</a:t>
            </a:r>
            <a:r>
              <a:rPr lang="es-MX" dirty="0"/>
              <a:t> &amp; </a:t>
            </a:r>
            <a:r>
              <a:rPr lang="es-MX" dirty="0" err="1"/>
              <a:t>TensorFlow</a:t>
            </a:r>
            <a:endParaRPr lang="es-MX" dirty="0"/>
          </a:p>
          <a:p>
            <a:pPr lvl="1"/>
            <a:r>
              <a:rPr lang="es-MX" dirty="0"/>
              <a:t>LIFE 3.0 </a:t>
            </a:r>
            <a:r>
              <a:rPr lang="es-MX" dirty="0" err="1"/>
              <a:t>Being</a:t>
            </a:r>
            <a:r>
              <a:rPr lang="es-MX" dirty="0"/>
              <a:t> A Human in The Age </a:t>
            </a:r>
            <a:r>
              <a:rPr lang="es-MX" dirty="0" err="1"/>
              <a:t>of</a:t>
            </a:r>
            <a:r>
              <a:rPr lang="es-MX" dirty="0"/>
              <a:t> AI – Max Tegmark</a:t>
            </a:r>
          </a:p>
          <a:p>
            <a:r>
              <a:rPr lang="es-MX" dirty="0"/>
              <a:t>Web:</a:t>
            </a:r>
          </a:p>
          <a:p>
            <a:pPr lvl="1"/>
            <a:r>
              <a:rPr lang="es-MX" dirty="0" err="1"/>
              <a:t>TensorFlow</a:t>
            </a:r>
            <a:endParaRPr lang="es-MX" dirty="0"/>
          </a:p>
          <a:p>
            <a:pPr lvl="1"/>
            <a:r>
              <a:rPr lang="es-MX" dirty="0"/>
              <a:t>Google Cloud</a:t>
            </a:r>
          </a:p>
          <a:p>
            <a:pPr lvl="1"/>
            <a:r>
              <a:rPr lang="es-MX" dirty="0"/>
              <a:t>Microsoft Azure</a:t>
            </a:r>
          </a:p>
          <a:p>
            <a:r>
              <a:rPr lang="es-MX" dirty="0" err="1"/>
              <a:t>Youtube</a:t>
            </a:r>
            <a:r>
              <a:rPr lang="es-MX" dirty="0"/>
              <a:t>: </a:t>
            </a:r>
          </a:p>
          <a:p>
            <a:pPr lvl="1"/>
            <a:r>
              <a:rPr lang="es-MX" dirty="0" err="1"/>
              <a:t>Siraj</a:t>
            </a:r>
            <a:r>
              <a:rPr lang="es-MX" dirty="0"/>
              <a:t> Raval</a:t>
            </a:r>
          </a:p>
          <a:p>
            <a:pPr lvl="1"/>
            <a:r>
              <a:rPr lang="es-MX" dirty="0" err="1"/>
              <a:t>Sentdex</a:t>
            </a:r>
            <a:endParaRPr lang="es-MX" dirty="0"/>
          </a:p>
          <a:p>
            <a:pPr lvl="1"/>
            <a:r>
              <a:rPr lang="es-MX" dirty="0"/>
              <a:t>Gilbert </a:t>
            </a:r>
            <a:r>
              <a:rPr lang="es-MX" sz="1500" dirty="0" err="1"/>
              <a:t>Tanner</a:t>
            </a:r>
            <a:br>
              <a:rPr lang="es-MX" dirty="0"/>
            </a:b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962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FE119-8EF4-4542-84AD-E3ED7209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Dame tu opinión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3DBD1-1C85-4829-BA08-84AC7BBC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4026"/>
            <a:ext cx="11029615" cy="2435196"/>
          </a:xfrm>
        </p:spPr>
        <p:txBody>
          <a:bodyPr>
            <a:normAutofit/>
          </a:bodyPr>
          <a:lstStyle/>
          <a:p>
            <a:r>
              <a:rPr lang="es-MX" sz="2400" dirty="0">
                <a:hlinkClick r:id="rId2"/>
              </a:rPr>
              <a:t>https://www.menti.com/</a:t>
            </a:r>
            <a:endParaRPr lang="es-MX" sz="2400" dirty="0"/>
          </a:p>
          <a:p>
            <a:r>
              <a:rPr lang="es-MX" sz="2400" dirty="0"/>
              <a:t>Código: </a:t>
            </a:r>
            <a:r>
              <a:rPr lang="es-MX" sz="2800" b="1" dirty="0">
                <a:solidFill>
                  <a:srgbClr val="0070C0"/>
                </a:solidFill>
              </a:rPr>
              <a:t>90 37 32</a:t>
            </a:r>
            <a:endParaRPr lang="es-MX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1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77D8A8-6A90-41E6-98B8-593DD462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3231"/>
            <a:ext cx="3054091" cy="4711539"/>
          </a:xfrm>
        </p:spPr>
        <p:txBody>
          <a:bodyPr anchor="ctr">
            <a:normAutofit/>
          </a:bodyPr>
          <a:lstStyle/>
          <a:p>
            <a:r>
              <a:rPr lang="es-MX" sz="3200">
                <a:solidFill>
                  <a:schemeClr val="bg1">
                    <a:lumMod val="85000"/>
                    <a:lumOff val="15000"/>
                  </a:schemeClr>
                </a:solidFill>
              </a:rPr>
              <a:t>Objetivos del curso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F621F602-827B-45F9-B616-DDDCBCA7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6599582" cy="4711539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FFFFFF"/>
                </a:solidFill>
              </a:rPr>
              <a:t>Conceptos básicos</a:t>
            </a:r>
          </a:p>
          <a:p>
            <a:r>
              <a:rPr lang="es-MX" sz="3600" dirty="0">
                <a:solidFill>
                  <a:srgbClr val="FFFFFF"/>
                </a:solidFill>
              </a:rPr>
              <a:t>Aprender como funciona una red neuronal</a:t>
            </a:r>
          </a:p>
          <a:p>
            <a:r>
              <a:rPr lang="es-MX" sz="3600" dirty="0">
                <a:solidFill>
                  <a:srgbClr val="FFFFFF"/>
                </a:solidFill>
              </a:rPr>
              <a:t>Realizar ejercicio práctico </a:t>
            </a:r>
          </a:p>
          <a:p>
            <a:r>
              <a:rPr lang="es-MX" sz="3600" dirty="0">
                <a:solidFill>
                  <a:srgbClr val="FFFFFF"/>
                </a:solidFill>
              </a:rPr>
              <a:t>Casos de uso en nuestra labor</a:t>
            </a:r>
          </a:p>
        </p:txBody>
      </p:sp>
    </p:spTree>
    <p:extLst>
      <p:ext uri="{BB962C8B-B14F-4D97-AF65-F5344CB8AC3E}">
        <p14:creationId xmlns:p14="http://schemas.microsoft.com/office/powerpoint/2010/main" val="3540804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A01F9-0104-4BE6-A0A1-E39FE5BA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94" y="2834640"/>
            <a:ext cx="11029616" cy="1188720"/>
          </a:xfrm>
        </p:spPr>
        <p:txBody>
          <a:bodyPr/>
          <a:lstStyle/>
          <a:p>
            <a:r>
              <a:rPr lang="es-MX" dirty="0"/>
              <a:t>¿Conoces alguna aplicación hecha con inteligencia artificial?</a:t>
            </a:r>
          </a:p>
        </p:txBody>
      </p:sp>
    </p:spTree>
    <p:extLst>
      <p:ext uri="{BB962C8B-B14F-4D97-AF65-F5344CB8AC3E}">
        <p14:creationId xmlns:p14="http://schemas.microsoft.com/office/powerpoint/2010/main" val="116316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6D169-28F7-45C8-AF0E-F73FFC4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52558"/>
          </a:xfrm>
        </p:spPr>
        <p:txBody>
          <a:bodyPr/>
          <a:lstStyle/>
          <a:p>
            <a:r>
              <a:rPr lang="es-MX" dirty="0"/>
              <a:t>Compañías y su campo </a:t>
            </a:r>
          </a:p>
        </p:txBody>
      </p:sp>
      <p:pic>
        <p:nvPicPr>
          <p:cNvPr id="5" name="Marcador de contenido 4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BA2538F6-9AEA-4B38-B941-F5BD2D391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319" y="1742621"/>
            <a:ext cx="1449707" cy="57988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9CD125-FDD7-4DC3-9DA9-9E0BA4005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0684" y="2523433"/>
            <a:ext cx="2389280" cy="995533"/>
          </a:xfrm>
          <a:prstGeom prst="rect">
            <a:avLst/>
          </a:prstGeom>
        </p:spPr>
      </p:pic>
      <p:pic>
        <p:nvPicPr>
          <p:cNvPr id="11" name="Imagen 10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766FD7DF-B253-4F2C-B6D7-68A463729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4475" y="3947059"/>
            <a:ext cx="1902224" cy="93360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2DE041F-0E67-446F-B019-C93CD5D5E7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97206" y="4027936"/>
            <a:ext cx="2061341" cy="771851"/>
          </a:xfrm>
          <a:prstGeom prst="rect">
            <a:avLst/>
          </a:prstGeom>
        </p:spPr>
      </p:pic>
      <p:pic>
        <p:nvPicPr>
          <p:cNvPr id="20" name="Imagen 19" descr="Imagen que contiene objeto&#10;&#10;Descripción generada automáticamente">
            <a:extLst>
              <a:ext uri="{FF2B5EF4-FFF2-40B4-BE49-F238E27FC236}">
                <a16:creationId xmlns:a16="http://schemas.microsoft.com/office/drawing/2014/main" id="{1FF7FA5A-396A-4B79-BBBC-C5EEB9CDA2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602516" y="1554762"/>
            <a:ext cx="850720" cy="109770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26FB24E-AD08-47F3-AB86-CC7F1857D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156852" y="2916730"/>
            <a:ext cx="1742050" cy="788005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85E0DDE-9C57-4098-B489-D5EEF94D6691}"/>
              </a:ext>
            </a:extLst>
          </p:cNvPr>
          <p:cNvSpPr txBox="1">
            <a:spLocks/>
          </p:cNvSpPr>
          <p:nvPr/>
        </p:nvSpPr>
        <p:spPr>
          <a:xfrm>
            <a:off x="2954071" y="1753427"/>
            <a:ext cx="2061341" cy="653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NLP 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AEE37A4-7691-4A58-8CB6-C8EB7397DDA3}"/>
              </a:ext>
            </a:extLst>
          </p:cNvPr>
          <p:cNvSpPr txBox="1">
            <a:spLocks/>
          </p:cNvSpPr>
          <p:nvPr/>
        </p:nvSpPr>
        <p:spPr>
          <a:xfrm>
            <a:off x="2954071" y="2752513"/>
            <a:ext cx="2061341" cy="653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Vision</a:t>
            </a:r>
            <a:r>
              <a:rPr lang="es-MX" dirty="0"/>
              <a:t>, Web </a:t>
            </a:r>
            <a:r>
              <a:rPr lang="es-MX" dirty="0" err="1"/>
              <a:t>Services</a:t>
            </a:r>
            <a:r>
              <a:rPr lang="es-MX" dirty="0"/>
              <a:t> 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7DA9691-F837-43A0-BB6E-E9600151170D}"/>
              </a:ext>
            </a:extLst>
          </p:cNvPr>
          <p:cNvSpPr txBox="1">
            <a:spLocks/>
          </p:cNvSpPr>
          <p:nvPr/>
        </p:nvSpPr>
        <p:spPr>
          <a:xfrm>
            <a:off x="2954071" y="4028278"/>
            <a:ext cx="2061341" cy="653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Face</a:t>
            </a:r>
            <a:r>
              <a:rPr lang="es-MX" dirty="0"/>
              <a:t> </a:t>
            </a:r>
            <a:r>
              <a:rPr lang="es-MX" dirty="0" err="1"/>
              <a:t>Recognition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4F5FE501-BEC4-4D43-877C-7E487AA47692}"/>
              </a:ext>
            </a:extLst>
          </p:cNvPr>
          <p:cNvSpPr txBox="1">
            <a:spLocks/>
          </p:cNvSpPr>
          <p:nvPr/>
        </p:nvSpPr>
        <p:spPr>
          <a:xfrm>
            <a:off x="8342300" y="4143462"/>
            <a:ext cx="2061341" cy="653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Marketing, Web </a:t>
            </a:r>
            <a:r>
              <a:rPr lang="es-MX" dirty="0" err="1"/>
              <a:t>Services</a:t>
            </a:r>
            <a:endParaRPr lang="es-MX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C20AA55D-FC21-4719-8AF3-F118CAFE8A48}"/>
              </a:ext>
            </a:extLst>
          </p:cNvPr>
          <p:cNvSpPr txBox="1">
            <a:spLocks/>
          </p:cNvSpPr>
          <p:nvPr/>
        </p:nvSpPr>
        <p:spPr>
          <a:xfrm>
            <a:off x="8342300" y="1803761"/>
            <a:ext cx="2061341" cy="653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Autonomuos</a:t>
            </a:r>
            <a:r>
              <a:rPr lang="es-MX" dirty="0"/>
              <a:t> </a:t>
            </a:r>
            <a:r>
              <a:rPr lang="es-MX" dirty="0" err="1"/>
              <a:t>driving</a:t>
            </a:r>
            <a:endParaRPr lang="es-MX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4542116D-C84C-43B1-AAAC-267A706F8FF9}"/>
              </a:ext>
            </a:extLst>
          </p:cNvPr>
          <p:cNvSpPr txBox="1">
            <a:spLocks/>
          </p:cNvSpPr>
          <p:nvPr/>
        </p:nvSpPr>
        <p:spPr>
          <a:xfrm>
            <a:off x="8342300" y="2953883"/>
            <a:ext cx="2061341" cy="653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Music </a:t>
            </a:r>
            <a:r>
              <a:rPr lang="es-MX" dirty="0" err="1"/>
              <a:t>Suggestions</a:t>
            </a:r>
            <a:r>
              <a:rPr lang="es-MX" dirty="0"/>
              <a:t> </a:t>
            </a:r>
          </a:p>
        </p:txBody>
      </p:sp>
      <p:pic>
        <p:nvPicPr>
          <p:cNvPr id="2050" name="Picture 2" descr="Resultado de imagen para microsoft logo">
            <a:extLst>
              <a:ext uri="{FF2B5EF4-FFF2-40B4-BE49-F238E27FC236}">
                <a16:creationId xmlns:a16="http://schemas.microsoft.com/office/drawing/2014/main" id="{7314CF2F-7956-4EDF-937D-51296D62B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2" r="909" b="33225"/>
          <a:stretch/>
        </p:blipFill>
        <p:spPr bwMode="auto">
          <a:xfrm>
            <a:off x="440684" y="5374091"/>
            <a:ext cx="2389280" cy="61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957EFC67-7376-45A8-AA11-DE74C3BEE63C}"/>
              </a:ext>
            </a:extLst>
          </p:cNvPr>
          <p:cNvSpPr txBox="1">
            <a:spLocks/>
          </p:cNvSpPr>
          <p:nvPr/>
        </p:nvSpPr>
        <p:spPr>
          <a:xfrm>
            <a:off x="2954070" y="5353457"/>
            <a:ext cx="2061341" cy="653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Apps, Web </a:t>
            </a:r>
            <a:r>
              <a:rPr lang="es-MX" dirty="0" err="1"/>
              <a:t>Services</a:t>
            </a:r>
            <a:endParaRPr lang="es-MX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51D72EE-4A40-4480-8028-8CD6708AD4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831134" y="5259263"/>
            <a:ext cx="2393483" cy="841459"/>
          </a:xfrm>
          <a:prstGeom prst="rect">
            <a:avLst/>
          </a:prstGeom>
        </p:spPr>
      </p:pic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181435D7-F4EB-41AE-B365-7F7554A4803F}"/>
              </a:ext>
            </a:extLst>
          </p:cNvPr>
          <p:cNvSpPr txBox="1">
            <a:spLocks/>
          </p:cNvSpPr>
          <p:nvPr/>
        </p:nvSpPr>
        <p:spPr>
          <a:xfrm>
            <a:off x="8342300" y="5330079"/>
            <a:ext cx="2061341" cy="653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HW, SW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development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350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03435-E52E-42E6-9C4E-C13A2EAC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inteligencia artificial (IA)?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1C1D17-7D44-4613-AD41-186C019B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1307097"/>
          </a:xfrm>
        </p:spPr>
        <p:txBody>
          <a:bodyPr/>
          <a:lstStyle/>
          <a:p>
            <a:r>
              <a:rPr lang="es-MX" dirty="0"/>
              <a:t>Disciplina del campo de la informática, que busca la creación de máquinas que puedan imitar comportamientos inteligentes.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831EB93-3A03-4016-A8EC-3D666E0DA3D6}"/>
              </a:ext>
            </a:extLst>
          </p:cNvPr>
          <p:cNvSpPr txBox="1">
            <a:spLocks/>
          </p:cNvSpPr>
          <p:nvPr/>
        </p:nvSpPr>
        <p:spPr>
          <a:xfrm>
            <a:off x="581190" y="3065668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MX" dirty="0"/>
          </a:p>
          <a:p>
            <a:r>
              <a:rPr lang="es-MX" sz="2400" dirty="0"/>
              <a:t>Subcategorías de aplicación</a:t>
            </a:r>
          </a:p>
          <a:p>
            <a:endParaRPr lang="es-MX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C8C0C26-648D-4EB2-A559-1C803540A639}"/>
              </a:ext>
            </a:extLst>
          </p:cNvPr>
          <p:cNvSpPr txBox="1">
            <a:spLocks/>
          </p:cNvSpPr>
          <p:nvPr/>
        </p:nvSpPr>
        <p:spPr>
          <a:xfrm>
            <a:off x="581191" y="3909607"/>
            <a:ext cx="11029615" cy="13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Robótica </a:t>
            </a:r>
          </a:p>
          <a:p>
            <a:r>
              <a:rPr lang="es-MX" dirty="0"/>
              <a:t>NLP</a:t>
            </a:r>
          </a:p>
          <a:p>
            <a:r>
              <a:rPr lang="es-MX" dirty="0"/>
              <a:t>Visión</a:t>
            </a:r>
          </a:p>
          <a:p>
            <a:r>
              <a:rPr lang="es-MX" dirty="0"/>
              <a:t>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A4BCD-C23C-45E2-842A-DFDE9D3C8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90" b="90646" l="9200" r="91467">
                        <a14:foregroundMark x1="33600" y1="17882" x2="42667" y2="13205"/>
                        <a14:foregroundMark x1="42667" y1="13205" x2="54267" y2="12655"/>
                        <a14:foregroundMark x1="54267" y1="12655" x2="67333" y2="16369"/>
                        <a14:foregroundMark x1="47067" y1="6327" x2="47067" y2="6327"/>
                        <a14:foregroundMark x1="9200" y1="49656" x2="9200" y2="49656"/>
                        <a14:foregroundMark x1="53467" y1="90784" x2="53467" y2="90784"/>
                        <a14:foregroundMark x1="91467" y1="48968" x2="91467" y2="48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13" y="2430173"/>
            <a:ext cx="4818887" cy="46711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99D0D1D-8ADB-4454-93BF-E7328C8BA476}"/>
              </a:ext>
            </a:extLst>
          </p:cNvPr>
          <p:cNvSpPr/>
          <p:nvPr/>
        </p:nvSpPr>
        <p:spPr>
          <a:xfrm>
            <a:off x="8295787" y="3737270"/>
            <a:ext cx="2970628" cy="298563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105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17B1-C249-4831-9BE3-B9B2FA36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Machine </a:t>
            </a:r>
            <a:r>
              <a:rPr lang="es-MX" dirty="0" err="1"/>
              <a:t>Learning</a:t>
            </a:r>
            <a:r>
              <a:rPr lang="es-MX" dirty="0"/>
              <a:t> (ML)?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6E2D-44D9-4F90-A4DD-ECF3B3D87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13357"/>
            <a:ext cx="11029615" cy="110076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Definición:</a:t>
            </a:r>
          </a:p>
          <a:p>
            <a:r>
              <a:rPr lang="es-MX" dirty="0"/>
              <a:t>Aprendizaje automático: Rama de la IA que busca botar a las máquinas de capacidad de aprendizaje.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A0CA4-812F-45E3-911B-6BFDE741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5406" y="3743878"/>
            <a:ext cx="4641785" cy="261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F8CE2-0DEF-44A5-B494-4E922C22C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90" b="90646" l="9200" r="91467">
                        <a14:foregroundMark x1="33600" y1="17882" x2="42667" y2="13205"/>
                        <a14:foregroundMark x1="42667" y1="13205" x2="54267" y2="12655"/>
                        <a14:foregroundMark x1="54267" y1="12655" x2="67333" y2="16369"/>
                        <a14:foregroundMark x1="47067" y1="6327" x2="47067" y2="6327"/>
                        <a14:foregroundMark x1="9200" y1="49656" x2="9200" y2="49656"/>
                        <a14:foregroundMark x1="53467" y1="90784" x2="53467" y2="90784"/>
                        <a14:foregroundMark x1="91467" y1="48968" x2="91467" y2="48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169" y="2787604"/>
            <a:ext cx="4496948" cy="43590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076446-329F-4A69-B15A-F4C349846E18}"/>
              </a:ext>
            </a:extLst>
          </p:cNvPr>
          <p:cNvSpPr/>
          <p:nvPr/>
        </p:nvSpPr>
        <p:spPr>
          <a:xfrm>
            <a:off x="9670996" y="5159229"/>
            <a:ext cx="1585294" cy="158552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B7044C-86D6-4B6A-B844-8B4E6D750713}"/>
              </a:ext>
            </a:extLst>
          </p:cNvPr>
          <p:cNvSpPr txBox="1">
            <a:spLocks/>
          </p:cNvSpPr>
          <p:nvPr/>
        </p:nvSpPr>
        <p:spPr>
          <a:xfrm>
            <a:off x="5057191" y="4747911"/>
            <a:ext cx="2900240" cy="139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(Es diferente programar que elementos forman una cara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que automáticamente aprender que es una cara) </a:t>
            </a:r>
          </a:p>
        </p:txBody>
      </p:sp>
    </p:spTree>
    <p:extLst>
      <p:ext uri="{BB962C8B-B14F-4D97-AF65-F5344CB8AC3E}">
        <p14:creationId xmlns:p14="http://schemas.microsoft.com/office/powerpoint/2010/main" val="76951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17B1-C249-4831-9BE3-B9B2FA36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Deep </a:t>
            </a:r>
            <a:r>
              <a:rPr lang="es-MX" dirty="0" err="1"/>
              <a:t>learning</a:t>
            </a:r>
            <a:r>
              <a:rPr lang="es-MX" dirty="0"/>
              <a:t> (DL)?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6E2D-44D9-4F90-A4DD-ECF3B3D87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13358"/>
            <a:ext cx="11029615" cy="8815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Definición:</a:t>
            </a:r>
          </a:p>
          <a:p>
            <a:r>
              <a:rPr lang="es-MX" dirty="0"/>
              <a:t>Conjunto de algoritmos de aprendizaje automático (ML) que intenta modelar abstracciones de alto nivel en datos usando arquitecturas computacionales que admiten transformaciones no lineales en forma matricial o tensorial.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F8CE2-0DEF-44A5-B494-4E922C22C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90" b="90646" l="9200" r="91467">
                        <a14:foregroundMark x1="33600" y1="17882" x2="42667" y2="13205"/>
                        <a14:foregroundMark x1="42667" y1="13205" x2="54267" y2="12655"/>
                        <a14:foregroundMark x1="54267" y1="12655" x2="67333" y2="16369"/>
                        <a14:foregroundMark x1="47067" y1="6327" x2="47067" y2="6327"/>
                        <a14:foregroundMark x1="9200" y1="49656" x2="9200" y2="49656"/>
                        <a14:foregroundMark x1="53467" y1="90784" x2="53467" y2="90784"/>
                        <a14:foregroundMark x1="91467" y1="48968" x2="91467" y2="48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169" y="2787604"/>
            <a:ext cx="4496948" cy="43590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B7044C-86D6-4B6A-B844-8B4E6D750713}"/>
              </a:ext>
            </a:extLst>
          </p:cNvPr>
          <p:cNvSpPr txBox="1">
            <a:spLocks/>
          </p:cNvSpPr>
          <p:nvPr/>
        </p:nvSpPr>
        <p:spPr>
          <a:xfrm>
            <a:off x="5057191" y="4747911"/>
            <a:ext cx="2900240" cy="139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MX" dirty="0"/>
              <a:t>(Al juntar capa tras capa de conceptos concretos podemos aprender a extraer conceptos más abstractos)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E2FBFF-49F7-4B71-B439-B7AA8B2C1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7321" y="3751286"/>
            <a:ext cx="3657600" cy="2538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A36ED0-4164-42E5-8DFC-191540ECE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92447" y="3429000"/>
            <a:ext cx="2074229" cy="3106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297F79-BC9D-418E-8E5A-45F15B107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4990" y="3955170"/>
            <a:ext cx="4102262" cy="23275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8056E9-5EBD-4EA7-8BCF-3BB5BBDB3F79}"/>
              </a:ext>
            </a:extLst>
          </p:cNvPr>
          <p:cNvSpPr txBox="1"/>
          <p:nvPr/>
        </p:nvSpPr>
        <p:spPr>
          <a:xfrm>
            <a:off x="52461" y="6858000"/>
            <a:ext cx="120870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9" tooltip="https://commons.wikimedia.org/wiki/File:2014_Toyota_Corolla_1.8_LE_(ZRE172),_front_left.jpg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10" tooltip="https://creativecommons.org/licenses/by-sa/3.0/"/>
              </a:rPr>
              <a:t>CC BY-SA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40489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4525185-F5E6-4319-9AFF-6967A69F6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71" y="1435983"/>
            <a:ext cx="7653657" cy="3986034"/>
          </a:xfrm>
        </p:spPr>
      </p:pic>
    </p:spTree>
    <p:extLst>
      <p:ext uri="{BB962C8B-B14F-4D97-AF65-F5344CB8AC3E}">
        <p14:creationId xmlns:p14="http://schemas.microsoft.com/office/powerpoint/2010/main" val="15577774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D41"/>
      </a:dk2>
      <a:lt2>
        <a:srgbClr val="E2E8E4"/>
      </a:lt2>
      <a:accent1>
        <a:srgbClr val="C34D99"/>
      </a:accent1>
      <a:accent2>
        <a:srgbClr val="AA3BB1"/>
      </a:accent2>
      <a:accent3>
        <a:srgbClr val="8B4DC3"/>
      </a:accent3>
      <a:accent4>
        <a:srgbClr val="584CB8"/>
      </a:accent4>
      <a:accent5>
        <a:srgbClr val="4D71C3"/>
      </a:accent5>
      <a:accent6>
        <a:srgbClr val="3B91B1"/>
      </a:accent6>
      <a:hlink>
        <a:srgbClr val="606FCA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559</Words>
  <Application>Microsoft Office PowerPoint</Application>
  <PresentationFormat>Panorámica</PresentationFormat>
  <Paragraphs>111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6" baseType="lpstr">
      <vt:lpstr>Gill Sans MT</vt:lpstr>
      <vt:lpstr>Wingdings 2</vt:lpstr>
      <vt:lpstr>DividendVTI</vt:lpstr>
      <vt:lpstr>AI Eng WEEK</vt:lpstr>
      <vt:lpstr>Presentación</vt:lpstr>
      <vt:lpstr>Objetivos del curso</vt:lpstr>
      <vt:lpstr>¿Conoces alguna aplicación hecha con inteligencia artificial?</vt:lpstr>
      <vt:lpstr>Compañías y su campo </vt:lpstr>
      <vt:lpstr>¿Qué es inteligencia artificial (IA)?</vt:lpstr>
      <vt:lpstr>¿Qué es Machine Learning (ML)?</vt:lpstr>
      <vt:lpstr>¿Qué es Deep learning (DL)?</vt:lpstr>
      <vt:lpstr>Presentación de PowerPoint</vt:lpstr>
      <vt:lpstr>Clasificación de unidades con DL</vt:lpstr>
      <vt:lpstr>ML, Tipos de algoritmos</vt:lpstr>
      <vt:lpstr>Presentación de PowerPoint</vt:lpstr>
      <vt:lpstr>Técnicas ML </vt:lpstr>
      <vt:lpstr>Neural networks – Redes neuronales </vt:lpstr>
      <vt:lpstr>Neurona</vt:lpstr>
      <vt:lpstr>Red neuronal </vt:lpstr>
      <vt:lpstr>Funciones de activación </vt:lpstr>
      <vt:lpstr>Presentación de PowerPoint</vt:lpstr>
      <vt:lpstr>Aprendizaje (backpropagation)</vt:lpstr>
      <vt:lpstr>Preparación de ambiente práctica</vt:lpstr>
      <vt:lpstr>Instalación </vt:lpstr>
      <vt:lpstr>Referencias </vt:lpstr>
      <vt:lpstr>Dame tu opinión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 WEEK</dc:title>
  <dc:creator>David Urzua Gonzalez</dc:creator>
  <cp:lastModifiedBy>David Urzua Gonzalez</cp:lastModifiedBy>
  <cp:revision>1</cp:revision>
  <dcterms:created xsi:type="dcterms:W3CDTF">2019-07-16T03:36:27Z</dcterms:created>
  <dcterms:modified xsi:type="dcterms:W3CDTF">2019-07-16T05:48:03Z</dcterms:modified>
</cp:coreProperties>
</file>